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7" r:id="rId2"/>
    <p:sldId id="288" r:id="rId3"/>
    <p:sldId id="305" r:id="rId4"/>
    <p:sldId id="278" r:id="rId5"/>
    <p:sldId id="307" r:id="rId6"/>
    <p:sldId id="256" r:id="rId7"/>
    <p:sldId id="308" r:id="rId8"/>
    <p:sldId id="309" r:id="rId9"/>
    <p:sldId id="319" r:id="rId10"/>
    <p:sldId id="311" r:id="rId11"/>
    <p:sldId id="296" r:id="rId12"/>
    <p:sldId id="312" r:id="rId13"/>
    <p:sldId id="289" r:id="rId14"/>
    <p:sldId id="321" r:id="rId15"/>
    <p:sldId id="314" r:id="rId16"/>
    <p:sldId id="316" r:id="rId17"/>
    <p:sldId id="292" r:id="rId18"/>
    <p:sldId id="276" r:id="rId19"/>
    <p:sldId id="293" r:id="rId20"/>
    <p:sldId id="265" r:id="rId21"/>
    <p:sldId id="322" r:id="rId22"/>
    <p:sldId id="323" r:id="rId23"/>
    <p:sldId id="325" r:id="rId24"/>
    <p:sldId id="326" r:id="rId25"/>
    <p:sldId id="327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ro melendez" initials="ym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1942" autoAdjust="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0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EA65F-5EEA-44AA-AF3B-14FD5A37332D}" type="doc">
      <dgm:prSet loTypeId="urn:microsoft.com/office/officeart/2005/8/layout/cycle4" loCatId="matrix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s-CO"/>
        </a:p>
      </dgm:t>
    </dgm:pt>
    <dgm:pt modelId="{3ECAED39-9F09-4F0A-B072-FCFCE3808667}">
      <dgm:prSet phldrT="[Texto]" custT="1"/>
      <dgm:spPr/>
      <dgm:t>
        <a:bodyPr/>
        <a:lstStyle/>
        <a:p>
          <a:r>
            <a:rPr lang="es-CO" sz="2000" dirty="0" smtClean="0"/>
            <a:t>Acción especifica </a:t>
          </a:r>
        </a:p>
        <a:p>
          <a:endParaRPr lang="es-CO" sz="2000" dirty="0"/>
        </a:p>
      </dgm:t>
    </dgm:pt>
    <dgm:pt modelId="{1255B9F6-D9AB-4966-8866-83B0B8CDF21A}" type="parTrans" cxnId="{F0843325-5B2F-423A-ACAF-CE5BAD63F74B}">
      <dgm:prSet/>
      <dgm:spPr/>
      <dgm:t>
        <a:bodyPr/>
        <a:lstStyle/>
        <a:p>
          <a:endParaRPr lang="es-CO" sz="2000"/>
        </a:p>
      </dgm:t>
    </dgm:pt>
    <dgm:pt modelId="{1B70EEED-F18A-4692-B735-C82C2D3D64FA}" type="sibTrans" cxnId="{F0843325-5B2F-423A-ACAF-CE5BAD63F74B}">
      <dgm:prSet/>
      <dgm:spPr/>
      <dgm:t>
        <a:bodyPr/>
        <a:lstStyle/>
        <a:p>
          <a:endParaRPr lang="es-CO" sz="2000"/>
        </a:p>
      </dgm:t>
    </dgm:pt>
    <dgm:pt modelId="{64C87DDD-6769-4D29-A89A-FD8A83CFFC01}">
      <dgm:prSet phldrT="[Texto]" custT="1"/>
      <dgm:spPr/>
      <dgm:t>
        <a:bodyPr/>
        <a:lstStyle/>
        <a:p>
          <a:r>
            <a:rPr lang="es-CO" sz="2000" dirty="0" smtClean="0"/>
            <a:t>ESTRATEGIA DE APRENDIZAJE</a:t>
          </a:r>
          <a:endParaRPr lang="es-CO" sz="2000" dirty="0"/>
        </a:p>
      </dgm:t>
    </dgm:pt>
    <dgm:pt modelId="{DD3FD478-B847-452E-9852-927C70BCFB31}" type="parTrans" cxnId="{999E84ED-8A31-434D-95FD-0DF80700B114}">
      <dgm:prSet/>
      <dgm:spPr/>
      <dgm:t>
        <a:bodyPr/>
        <a:lstStyle/>
        <a:p>
          <a:endParaRPr lang="es-CO" sz="2000"/>
        </a:p>
      </dgm:t>
    </dgm:pt>
    <dgm:pt modelId="{5B9703D7-F5ED-4087-91BD-5135832BD862}" type="sibTrans" cxnId="{999E84ED-8A31-434D-95FD-0DF80700B114}">
      <dgm:prSet/>
      <dgm:spPr/>
      <dgm:t>
        <a:bodyPr/>
        <a:lstStyle/>
        <a:p>
          <a:endParaRPr lang="es-CO" sz="2000"/>
        </a:p>
      </dgm:t>
    </dgm:pt>
    <dgm:pt modelId="{41BAA106-A3D2-4E43-BA0A-A665C7309E23}">
      <dgm:prSet phldrT="[Texto]" custT="1"/>
      <dgm:spPr/>
      <dgm:t>
        <a:bodyPr/>
        <a:lstStyle/>
        <a:p>
          <a:r>
            <a:rPr lang="es-CO" sz="2000" dirty="0" smtClean="0"/>
            <a:t>Proceso planeado hacia la tarea </a:t>
          </a:r>
        </a:p>
        <a:p>
          <a:endParaRPr lang="es-CO" sz="2000" dirty="0"/>
        </a:p>
      </dgm:t>
    </dgm:pt>
    <dgm:pt modelId="{AD1CEB56-1C67-475F-9446-E496432E7047}" type="parTrans" cxnId="{FF304BDD-DAA6-4367-8C2B-44BC3D2E0941}">
      <dgm:prSet/>
      <dgm:spPr/>
      <dgm:t>
        <a:bodyPr/>
        <a:lstStyle/>
        <a:p>
          <a:endParaRPr lang="es-CO" sz="2000"/>
        </a:p>
      </dgm:t>
    </dgm:pt>
    <dgm:pt modelId="{3699A75D-00CB-4BBB-8268-AA556532981D}" type="sibTrans" cxnId="{FF304BDD-DAA6-4367-8C2B-44BC3D2E0941}">
      <dgm:prSet/>
      <dgm:spPr/>
      <dgm:t>
        <a:bodyPr/>
        <a:lstStyle/>
        <a:p>
          <a:endParaRPr lang="es-CO" sz="2000"/>
        </a:p>
      </dgm:t>
    </dgm:pt>
    <dgm:pt modelId="{B7AC7761-12DD-4F47-92FA-7F8AF8F25D9D}">
      <dgm:prSet phldrT="[Texto]" custT="1"/>
      <dgm:spPr/>
      <dgm:t>
        <a:bodyPr/>
        <a:lstStyle/>
        <a:p>
          <a:r>
            <a:rPr lang="es-CO" sz="2000" dirty="0" smtClean="0"/>
            <a:t>ESTRATEGIA </a:t>
          </a:r>
          <a:endParaRPr lang="es-CO" sz="2000" dirty="0"/>
        </a:p>
      </dgm:t>
    </dgm:pt>
    <dgm:pt modelId="{60EA9888-F5E8-4EE6-8627-97CC9A344C58}" type="parTrans" cxnId="{255541E0-9101-4DA4-AF53-E248A533D519}">
      <dgm:prSet/>
      <dgm:spPr/>
      <dgm:t>
        <a:bodyPr/>
        <a:lstStyle/>
        <a:p>
          <a:endParaRPr lang="es-CO" sz="2000"/>
        </a:p>
      </dgm:t>
    </dgm:pt>
    <dgm:pt modelId="{E5DC2355-A740-4143-B960-34F6ED605056}" type="sibTrans" cxnId="{255541E0-9101-4DA4-AF53-E248A533D519}">
      <dgm:prSet/>
      <dgm:spPr/>
      <dgm:t>
        <a:bodyPr/>
        <a:lstStyle/>
        <a:p>
          <a:endParaRPr lang="es-CO" sz="2000"/>
        </a:p>
      </dgm:t>
    </dgm:pt>
    <dgm:pt modelId="{DFF46498-8AF2-4D6E-9D4D-9B887A39566A}">
      <dgm:prSet phldrT="[Texto]" custT="1"/>
      <dgm:spPr/>
      <dgm:t>
        <a:bodyPr/>
        <a:lstStyle/>
        <a:p>
          <a:r>
            <a:rPr lang="es-CO" sz="2000" dirty="0" smtClean="0"/>
            <a:t>Organización de la información </a:t>
          </a:r>
          <a:endParaRPr lang="es-CO" sz="2000" dirty="0"/>
        </a:p>
      </dgm:t>
    </dgm:pt>
    <dgm:pt modelId="{24B41646-268A-41C4-91D0-6997B20F9D62}" type="parTrans" cxnId="{E49A5674-8902-483F-A2C7-84CA8713C853}">
      <dgm:prSet/>
      <dgm:spPr/>
      <dgm:t>
        <a:bodyPr/>
        <a:lstStyle/>
        <a:p>
          <a:endParaRPr lang="es-CO" sz="2000"/>
        </a:p>
      </dgm:t>
    </dgm:pt>
    <dgm:pt modelId="{07E0458B-9436-4F49-9DB5-B6A4B60ED553}" type="sibTrans" cxnId="{E49A5674-8902-483F-A2C7-84CA8713C853}">
      <dgm:prSet/>
      <dgm:spPr/>
      <dgm:t>
        <a:bodyPr/>
        <a:lstStyle/>
        <a:p>
          <a:endParaRPr lang="es-CO" sz="2000"/>
        </a:p>
      </dgm:t>
    </dgm:pt>
    <dgm:pt modelId="{AF3B007A-56B5-46FF-8DF7-19E41A576E51}">
      <dgm:prSet phldrT="[Texto]" custT="1"/>
      <dgm:spPr/>
      <dgm:t>
        <a:bodyPr/>
        <a:lstStyle/>
        <a:p>
          <a:r>
            <a:rPr lang="es-CO" sz="2000" dirty="0" smtClean="0"/>
            <a:t>TECNICA </a:t>
          </a:r>
          <a:endParaRPr lang="es-CO" sz="2000" dirty="0"/>
        </a:p>
      </dgm:t>
    </dgm:pt>
    <dgm:pt modelId="{13250E3E-D5D8-4B55-AEC7-ECDCDEF8A870}" type="parTrans" cxnId="{8E86BBBD-4171-4480-97BA-36D928048C36}">
      <dgm:prSet/>
      <dgm:spPr/>
      <dgm:t>
        <a:bodyPr/>
        <a:lstStyle/>
        <a:p>
          <a:endParaRPr lang="es-CO" sz="2000"/>
        </a:p>
      </dgm:t>
    </dgm:pt>
    <dgm:pt modelId="{3E1C772A-1D27-487F-BAB0-2DF82C855F30}" type="sibTrans" cxnId="{8E86BBBD-4171-4480-97BA-36D928048C36}">
      <dgm:prSet/>
      <dgm:spPr/>
      <dgm:t>
        <a:bodyPr/>
        <a:lstStyle/>
        <a:p>
          <a:endParaRPr lang="es-CO" sz="2000"/>
        </a:p>
      </dgm:t>
    </dgm:pt>
    <dgm:pt modelId="{7D421652-B856-4492-811C-FE3942019910}">
      <dgm:prSet phldrT="[Texto]" custT="1"/>
      <dgm:spPr/>
      <dgm:t>
        <a:bodyPr/>
        <a:lstStyle/>
        <a:p>
          <a:r>
            <a:rPr lang="es-CO" sz="2000" dirty="0" smtClean="0"/>
            <a:t>Intencional hacia una meta</a:t>
          </a:r>
          <a:endParaRPr lang="es-CO" sz="2000" dirty="0"/>
        </a:p>
      </dgm:t>
    </dgm:pt>
    <dgm:pt modelId="{47063C2F-58A7-49AC-A5FC-19203C859717}" type="parTrans" cxnId="{2BC910A6-4F38-4FF0-8AB2-572F33DB13A2}">
      <dgm:prSet/>
      <dgm:spPr/>
      <dgm:t>
        <a:bodyPr/>
        <a:lstStyle/>
        <a:p>
          <a:endParaRPr lang="es-CO" sz="2000"/>
        </a:p>
      </dgm:t>
    </dgm:pt>
    <dgm:pt modelId="{4FCC215C-53C1-4358-AF8F-18467493AF4A}" type="sibTrans" cxnId="{2BC910A6-4F38-4FF0-8AB2-572F33DB13A2}">
      <dgm:prSet/>
      <dgm:spPr/>
      <dgm:t>
        <a:bodyPr/>
        <a:lstStyle/>
        <a:p>
          <a:endParaRPr lang="es-CO" sz="2000"/>
        </a:p>
      </dgm:t>
    </dgm:pt>
    <dgm:pt modelId="{4B1FCBA6-9CF2-49D4-A57F-D631E59FE820}">
      <dgm:prSet phldrT="[Texto]" custT="1"/>
      <dgm:spPr/>
      <dgm:t>
        <a:bodyPr/>
        <a:lstStyle/>
        <a:p>
          <a:r>
            <a:rPr lang="es-CO" sz="2000" dirty="0" smtClean="0"/>
            <a:t>EJEMPLO DE ESTRATEGIA DE APRENDIZAJE</a:t>
          </a:r>
          <a:endParaRPr lang="es-CO" sz="2000" dirty="0"/>
        </a:p>
      </dgm:t>
    </dgm:pt>
    <dgm:pt modelId="{E42E6F55-43FD-4E92-8799-08CAB54C4138}" type="parTrans" cxnId="{E777F5D8-5128-48C8-A534-A5229203A9B4}">
      <dgm:prSet/>
      <dgm:spPr/>
      <dgm:t>
        <a:bodyPr/>
        <a:lstStyle/>
        <a:p>
          <a:endParaRPr lang="es-CO" sz="2000"/>
        </a:p>
      </dgm:t>
    </dgm:pt>
    <dgm:pt modelId="{39748534-5B6B-4695-932D-2805571807A8}" type="sibTrans" cxnId="{E777F5D8-5128-48C8-A534-A5229203A9B4}">
      <dgm:prSet/>
      <dgm:spPr/>
      <dgm:t>
        <a:bodyPr/>
        <a:lstStyle/>
        <a:p>
          <a:endParaRPr lang="es-CO" sz="2000"/>
        </a:p>
      </dgm:t>
    </dgm:pt>
    <dgm:pt modelId="{AC57B603-B8BA-454F-BBAB-FA4993B8D71C}" type="pres">
      <dgm:prSet presAssocID="{35BEA65F-5EEA-44AA-AF3B-14FD5A37332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565E76A-6CC3-4063-8638-6553397366F0}" type="pres">
      <dgm:prSet presAssocID="{35BEA65F-5EEA-44AA-AF3B-14FD5A37332D}" presName="children" presStyleCnt="0"/>
      <dgm:spPr/>
    </dgm:pt>
    <dgm:pt modelId="{36FE7DDE-F651-404A-AE6D-8B96A551F6C0}" type="pres">
      <dgm:prSet presAssocID="{35BEA65F-5EEA-44AA-AF3B-14FD5A37332D}" presName="child1group" presStyleCnt="0"/>
      <dgm:spPr/>
    </dgm:pt>
    <dgm:pt modelId="{9185FA9F-0A24-4E54-8184-C88B6C83BEE0}" type="pres">
      <dgm:prSet presAssocID="{35BEA65F-5EEA-44AA-AF3B-14FD5A37332D}" presName="child1" presStyleLbl="bgAcc1" presStyleIdx="0" presStyleCnt="4" custScaleX="117821" custScaleY="81635" custLinFactX="100000" custLinFactY="100000" custLinFactNeighborX="161977" custLinFactNeighborY="104418"/>
      <dgm:spPr/>
      <dgm:t>
        <a:bodyPr/>
        <a:lstStyle/>
        <a:p>
          <a:endParaRPr lang="es-CO"/>
        </a:p>
      </dgm:t>
    </dgm:pt>
    <dgm:pt modelId="{75093E43-4111-492F-B225-9E753E5325E9}" type="pres">
      <dgm:prSet presAssocID="{35BEA65F-5EEA-44AA-AF3B-14FD5A37332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4A2A57-74D7-47E7-84EE-DD95ADC85461}" type="pres">
      <dgm:prSet presAssocID="{35BEA65F-5EEA-44AA-AF3B-14FD5A37332D}" presName="child2group" presStyleCnt="0"/>
      <dgm:spPr/>
    </dgm:pt>
    <dgm:pt modelId="{F8159B04-0C31-45CB-9984-EED10053D22B}" type="pres">
      <dgm:prSet presAssocID="{35BEA65F-5EEA-44AA-AF3B-14FD5A37332D}" presName="child2" presStyleLbl="bgAcc1" presStyleIdx="1" presStyleCnt="4" custScaleX="115826" custLinFactNeighborX="99932" custLinFactNeighborY="11114"/>
      <dgm:spPr/>
      <dgm:t>
        <a:bodyPr/>
        <a:lstStyle/>
        <a:p>
          <a:endParaRPr lang="es-CO"/>
        </a:p>
      </dgm:t>
    </dgm:pt>
    <dgm:pt modelId="{EE00DB32-F96D-4F73-8EF1-EBED4DAC5DCD}" type="pres">
      <dgm:prSet presAssocID="{35BEA65F-5EEA-44AA-AF3B-14FD5A37332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30CB84-DFCE-43F3-8FBF-BE3BB1BD45C4}" type="pres">
      <dgm:prSet presAssocID="{35BEA65F-5EEA-44AA-AF3B-14FD5A37332D}" presName="child3group" presStyleCnt="0"/>
      <dgm:spPr/>
    </dgm:pt>
    <dgm:pt modelId="{D8F67512-E32B-46C7-B849-17CF0B295B03}" type="pres">
      <dgm:prSet presAssocID="{35BEA65F-5EEA-44AA-AF3B-14FD5A37332D}" presName="child3" presStyleLbl="bgAcc1" presStyleIdx="2" presStyleCnt="4" custLinFactX="-100000" custLinFactY="-100000" custLinFactNeighborX="-161978" custLinFactNeighborY="-105090"/>
      <dgm:spPr/>
      <dgm:t>
        <a:bodyPr/>
        <a:lstStyle/>
        <a:p>
          <a:endParaRPr lang="es-CO"/>
        </a:p>
      </dgm:t>
    </dgm:pt>
    <dgm:pt modelId="{BD7DF007-A70C-454C-8639-91E36C63D5B4}" type="pres">
      <dgm:prSet presAssocID="{35BEA65F-5EEA-44AA-AF3B-14FD5A37332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5F45943-3AEB-4F5E-9407-0A72BDBA1B39}" type="pres">
      <dgm:prSet presAssocID="{35BEA65F-5EEA-44AA-AF3B-14FD5A37332D}" presName="child4group" presStyleCnt="0"/>
      <dgm:spPr/>
    </dgm:pt>
    <dgm:pt modelId="{CDCA29BC-1B33-4DFB-8B87-2F1A4CD0D1A2}" type="pres">
      <dgm:prSet presAssocID="{35BEA65F-5EEA-44AA-AF3B-14FD5A37332D}" presName="child4" presStyleLbl="bgAcc1" presStyleIdx="3" presStyleCnt="4" custScaleX="150105" custLinFactNeighborX="-95350" custLinFactNeighborY="-21217"/>
      <dgm:spPr/>
      <dgm:t>
        <a:bodyPr/>
        <a:lstStyle/>
        <a:p>
          <a:endParaRPr lang="es-CO"/>
        </a:p>
      </dgm:t>
    </dgm:pt>
    <dgm:pt modelId="{A087F516-6C3B-4B1C-9F09-BFE24A587E13}" type="pres">
      <dgm:prSet presAssocID="{35BEA65F-5EEA-44AA-AF3B-14FD5A37332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879752F-0814-425C-9CCA-9C4DF4A65ED5}" type="pres">
      <dgm:prSet presAssocID="{35BEA65F-5EEA-44AA-AF3B-14FD5A37332D}" presName="childPlaceholder" presStyleCnt="0"/>
      <dgm:spPr/>
    </dgm:pt>
    <dgm:pt modelId="{DAC0736E-F392-409C-985E-20845634EA5C}" type="pres">
      <dgm:prSet presAssocID="{35BEA65F-5EEA-44AA-AF3B-14FD5A37332D}" presName="circle" presStyleCnt="0"/>
      <dgm:spPr/>
    </dgm:pt>
    <dgm:pt modelId="{46E87412-5EE4-407E-B9B2-36F72588C809}" type="pres">
      <dgm:prSet presAssocID="{35BEA65F-5EEA-44AA-AF3B-14FD5A37332D}" presName="quadrant1" presStyleLbl="node1" presStyleIdx="0" presStyleCnt="4" custScaleX="126349" custLinFactNeighborX="-1418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AD106E8-0008-48D2-94BB-F33274857FA9}" type="pres">
      <dgm:prSet presAssocID="{35BEA65F-5EEA-44AA-AF3B-14FD5A37332D}" presName="quadrant2" presStyleLbl="node1" presStyleIdx="1" presStyleCnt="4" custScaleX="121357" custLinFactNeighborX="9706" custLinFactNeighborY="149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02B46F8-5DE1-4031-A838-B1DC6CF78EE9}" type="pres">
      <dgm:prSet presAssocID="{35BEA65F-5EEA-44AA-AF3B-14FD5A37332D}" presName="quadrant3" presStyleLbl="node1" presStyleIdx="2" presStyleCnt="4" custScaleX="123356" custLinFactNeighborX="896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0E6D807-5512-493B-8189-48A66C87B6AF}" type="pres">
      <dgm:prSet presAssocID="{35BEA65F-5EEA-44AA-AF3B-14FD5A37332D}" presName="quadrant4" presStyleLbl="node1" presStyleIdx="3" presStyleCnt="4" custScaleX="127338" custLinFactNeighborX="-1269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737E053-4AD7-4394-95C9-3BB213988243}" type="pres">
      <dgm:prSet presAssocID="{35BEA65F-5EEA-44AA-AF3B-14FD5A37332D}" presName="quadrantPlaceholder" presStyleCnt="0"/>
      <dgm:spPr/>
    </dgm:pt>
    <dgm:pt modelId="{89CACC06-EADA-422E-9481-6CE460716019}" type="pres">
      <dgm:prSet presAssocID="{35BEA65F-5EEA-44AA-AF3B-14FD5A37332D}" presName="center1" presStyleLbl="fgShp" presStyleIdx="0" presStyleCnt="2"/>
      <dgm:spPr/>
    </dgm:pt>
    <dgm:pt modelId="{2FD82EDB-666E-4896-B0A0-50AC792B049B}" type="pres">
      <dgm:prSet presAssocID="{35BEA65F-5EEA-44AA-AF3B-14FD5A37332D}" presName="center2" presStyleLbl="fgShp" presStyleIdx="1" presStyleCnt="2"/>
      <dgm:spPr/>
    </dgm:pt>
  </dgm:ptLst>
  <dgm:cxnLst>
    <dgm:cxn modelId="{F0843325-5B2F-423A-ACAF-CE5BAD63F74B}" srcId="{35BEA65F-5EEA-44AA-AF3B-14FD5A37332D}" destId="{3ECAED39-9F09-4F0A-B072-FCFCE3808667}" srcOrd="0" destOrd="0" parTransId="{1255B9F6-D9AB-4966-8866-83B0B8CDF21A}" sibTransId="{1B70EEED-F18A-4692-B735-C82C2D3D64FA}"/>
    <dgm:cxn modelId="{642F91FC-5CCF-47D8-81AE-457697701D41}" type="presOf" srcId="{B7AC7761-12DD-4F47-92FA-7F8AF8F25D9D}" destId="{EE00DB32-F96D-4F73-8EF1-EBED4DAC5DCD}" srcOrd="1" destOrd="0" presId="urn:microsoft.com/office/officeart/2005/8/layout/cycle4"/>
    <dgm:cxn modelId="{5C5E4360-803E-4264-A3FB-52A34E54AB0D}" type="presOf" srcId="{35BEA65F-5EEA-44AA-AF3B-14FD5A37332D}" destId="{AC57B603-B8BA-454F-BBAB-FA4993B8D71C}" srcOrd="0" destOrd="0" presId="urn:microsoft.com/office/officeart/2005/8/layout/cycle4"/>
    <dgm:cxn modelId="{40F4DD2D-24E6-4D07-9B5E-43F2D725F3AE}" type="presOf" srcId="{AF3B007A-56B5-46FF-8DF7-19E41A576E51}" destId="{BD7DF007-A70C-454C-8639-91E36C63D5B4}" srcOrd="1" destOrd="0" presId="urn:microsoft.com/office/officeart/2005/8/layout/cycle4"/>
    <dgm:cxn modelId="{E777F5D8-5128-48C8-A534-A5229203A9B4}" srcId="{7D421652-B856-4492-811C-FE3942019910}" destId="{4B1FCBA6-9CF2-49D4-A57F-D631E59FE820}" srcOrd="0" destOrd="0" parTransId="{E42E6F55-43FD-4E92-8799-08CAB54C4138}" sibTransId="{39748534-5B6B-4695-932D-2805571807A8}"/>
    <dgm:cxn modelId="{4F78D6D4-2DE0-4097-8754-5A4B7488DEC3}" type="presOf" srcId="{4B1FCBA6-9CF2-49D4-A57F-D631E59FE820}" destId="{CDCA29BC-1B33-4DFB-8B87-2F1A4CD0D1A2}" srcOrd="0" destOrd="0" presId="urn:microsoft.com/office/officeart/2005/8/layout/cycle4"/>
    <dgm:cxn modelId="{1B47335A-44BA-4404-9FD8-4D8003D379D3}" type="presOf" srcId="{DFF46498-8AF2-4D6E-9D4D-9B887A39566A}" destId="{E02B46F8-5DE1-4031-A838-B1DC6CF78EE9}" srcOrd="0" destOrd="0" presId="urn:microsoft.com/office/officeart/2005/8/layout/cycle4"/>
    <dgm:cxn modelId="{CA1BABF9-5F4A-4B74-90AE-6901A6A46E90}" type="presOf" srcId="{64C87DDD-6769-4D29-A89A-FD8A83CFFC01}" destId="{75093E43-4111-492F-B225-9E753E5325E9}" srcOrd="1" destOrd="0" presId="urn:microsoft.com/office/officeart/2005/8/layout/cycle4"/>
    <dgm:cxn modelId="{8CB1997B-FB2D-4D3C-BF73-40DAF8CB8113}" type="presOf" srcId="{B7AC7761-12DD-4F47-92FA-7F8AF8F25D9D}" destId="{F8159B04-0C31-45CB-9984-EED10053D22B}" srcOrd="0" destOrd="0" presId="urn:microsoft.com/office/officeart/2005/8/layout/cycle4"/>
    <dgm:cxn modelId="{E710338C-4691-4220-8488-230F0A770837}" type="presOf" srcId="{3ECAED39-9F09-4F0A-B072-FCFCE3808667}" destId="{46E87412-5EE4-407E-B9B2-36F72588C809}" srcOrd="0" destOrd="0" presId="urn:microsoft.com/office/officeart/2005/8/layout/cycle4"/>
    <dgm:cxn modelId="{255541E0-9101-4DA4-AF53-E248A533D519}" srcId="{41BAA106-A3D2-4E43-BA0A-A665C7309E23}" destId="{B7AC7761-12DD-4F47-92FA-7F8AF8F25D9D}" srcOrd="0" destOrd="0" parTransId="{60EA9888-F5E8-4EE6-8627-97CC9A344C58}" sibTransId="{E5DC2355-A740-4143-B960-34F6ED605056}"/>
    <dgm:cxn modelId="{6C1D7098-35B8-4EFD-AB63-7092EC8092F1}" type="presOf" srcId="{41BAA106-A3D2-4E43-BA0A-A665C7309E23}" destId="{7AD106E8-0008-48D2-94BB-F33274857FA9}" srcOrd="0" destOrd="0" presId="urn:microsoft.com/office/officeart/2005/8/layout/cycle4"/>
    <dgm:cxn modelId="{4C44E845-5314-4073-B9F4-4BF3DA2756BE}" type="presOf" srcId="{AF3B007A-56B5-46FF-8DF7-19E41A576E51}" destId="{D8F67512-E32B-46C7-B849-17CF0B295B03}" srcOrd="0" destOrd="0" presId="urn:microsoft.com/office/officeart/2005/8/layout/cycle4"/>
    <dgm:cxn modelId="{E49A5674-8902-483F-A2C7-84CA8713C853}" srcId="{35BEA65F-5EEA-44AA-AF3B-14FD5A37332D}" destId="{DFF46498-8AF2-4D6E-9D4D-9B887A39566A}" srcOrd="2" destOrd="0" parTransId="{24B41646-268A-41C4-91D0-6997B20F9D62}" sibTransId="{07E0458B-9436-4F49-9DB5-B6A4B60ED553}"/>
    <dgm:cxn modelId="{A22710CE-20CD-4E4B-8FFF-01E5C8639F9C}" type="presOf" srcId="{4B1FCBA6-9CF2-49D4-A57F-D631E59FE820}" destId="{A087F516-6C3B-4B1C-9F09-BFE24A587E13}" srcOrd="1" destOrd="0" presId="urn:microsoft.com/office/officeart/2005/8/layout/cycle4"/>
    <dgm:cxn modelId="{8E86BBBD-4171-4480-97BA-36D928048C36}" srcId="{DFF46498-8AF2-4D6E-9D4D-9B887A39566A}" destId="{AF3B007A-56B5-46FF-8DF7-19E41A576E51}" srcOrd="0" destOrd="0" parTransId="{13250E3E-D5D8-4B55-AEC7-ECDCDEF8A870}" sibTransId="{3E1C772A-1D27-487F-BAB0-2DF82C855F30}"/>
    <dgm:cxn modelId="{2BC910A6-4F38-4FF0-8AB2-572F33DB13A2}" srcId="{35BEA65F-5EEA-44AA-AF3B-14FD5A37332D}" destId="{7D421652-B856-4492-811C-FE3942019910}" srcOrd="3" destOrd="0" parTransId="{47063C2F-58A7-49AC-A5FC-19203C859717}" sibTransId="{4FCC215C-53C1-4358-AF8F-18467493AF4A}"/>
    <dgm:cxn modelId="{4C8846F7-A826-45C4-8F8A-364BDC834EC2}" type="presOf" srcId="{64C87DDD-6769-4D29-A89A-FD8A83CFFC01}" destId="{9185FA9F-0A24-4E54-8184-C88B6C83BEE0}" srcOrd="0" destOrd="0" presId="urn:microsoft.com/office/officeart/2005/8/layout/cycle4"/>
    <dgm:cxn modelId="{564C7992-0B81-47BE-A353-8103E94EE5AE}" type="presOf" srcId="{7D421652-B856-4492-811C-FE3942019910}" destId="{D0E6D807-5512-493B-8189-48A66C87B6AF}" srcOrd="0" destOrd="0" presId="urn:microsoft.com/office/officeart/2005/8/layout/cycle4"/>
    <dgm:cxn modelId="{FF304BDD-DAA6-4367-8C2B-44BC3D2E0941}" srcId="{35BEA65F-5EEA-44AA-AF3B-14FD5A37332D}" destId="{41BAA106-A3D2-4E43-BA0A-A665C7309E23}" srcOrd="1" destOrd="0" parTransId="{AD1CEB56-1C67-475F-9446-E496432E7047}" sibTransId="{3699A75D-00CB-4BBB-8268-AA556532981D}"/>
    <dgm:cxn modelId="{999E84ED-8A31-434D-95FD-0DF80700B114}" srcId="{3ECAED39-9F09-4F0A-B072-FCFCE3808667}" destId="{64C87DDD-6769-4D29-A89A-FD8A83CFFC01}" srcOrd="0" destOrd="0" parTransId="{DD3FD478-B847-452E-9852-927C70BCFB31}" sibTransId="{5B9703D7-F5ED-4087-91BD-5135832BD862}"/>
    <dgm:cxn modelId="{B540C586-0E38-4629-BA41-19621FDACB71}" type="presParOf" srcId="{AC57B603-B8BA-454F-BBAB-FA4993B8D71C}" destId="{2565E76A-6CC3-4063-8638-6553397366F0}" srcOrd="0" destOrd="0" presId="urn:microsoft.com/office/officeart/2005/8/layout/cycle4"/>
    <dgm:cxn modelId="{24BAC5F0-FE71-4301-8D73-87892315416A}" type="presParOf" srcId="{2565E76A-6CC3-4063-8638-6553397366F0}" destId="{36FE7DDE-F651-404A-AE6D-8B96A551F6C0}" srcOrd="0" destOrd="0" presId="urn:microsoft.com/office/officeart/2005/8/layout/cycle4"/>
    <dgm:cxn modelId="{357D9572-14B4-43D9-9811-813F8CDC209E}" type="presParOf" srcId="{36FE7DDE-F651-404A-AE6D-8B96A551F6C0}" destId="{9185FA9F-0A24-4E54-8184-C88B6C83BEE0}" srcOrd="0" destOrd="0" presId="urn:microsoft.com/office/officeart/2005/8/layout/cycle4"/>
    <dgm:cxn modelId="{DDAA6CDD-DE33-432D-A58C-F45F9B039081}" type="presParOf" srcId="{36FE7DDE-F651-404A-AE6D-8B96A551F6C0}" destId="{75093E43-4111-492F-B225-9E753E5325E9}" srcOrd="1" destOrd="0" presId="urn:microsoft.com/office/officeart/2005/8/layout/cycle4"/>
    <dgm:cxn modelId="{B7940648-561C-4F85-B112-8A14DBDA431D}" type="presParOf" srcId="{2565E76A-6CC3-4063-8638-6553397366F0}" destId="{384A2A57-74D7-47E7-84EE-DD95ADC85461}" srcOrd="1" destOrd="0" presId="urn:microsoft.com/office/officeart/2005/8/layout/cycle4"/>
    <dgm:cxn modelId="{18109169-E51F-4380-8C27-B9F04C1037C0}" type="presParOf" srcId="{384A2A57-74D7-47E7-84EE-DD95ADC85461}" destId="{F8159B04-0C31-45CB-9984-EED10053D22B}" srcOrd="0" destOrd="0" presId="urn:microsoft.com/office/officeart/2005/8/layout/cycle4"/>
    <dgm:cxn modelId="{41F5B153-1A76-49D1-92AF-A60054734852}" type="presParOf" srcId="{384A2A57-74D7-47E7-84EE-DD95ADC85461}" destId="{EE00DB32-F96D-4F73-8EF1-EBED4DAC5DCD}" srcOrd="1" destOrd="0" presId="urn:microsoft.com/office/officeart/2005/8/layout/cycle4"/>
    <dgm:cxn modelId="{857CADDC-2ADE-4D25-9262-FD9D19D03075}" type="presParOf" srcId="{2565E76A-6CC3-4063-8638-6553397366F0}" destId="{B230CB84-DFCE-43F3-8FBF-BE3BB1BD45C4}" srcOrd="2" destOrd="0" presId="urn:microsoft.com/office/officeart/2005/8/layout/cycle4"/>
    <dgm:cxn modelId="{4D7D2A7E-33BD-4948-8E5B-AA75622881FF}" type="presParOf" srcId="{B230CB84-DFCE-43F3-8FBF-BE3BB1BD45C4}" destId="{D8F67512-E32B-46C7-B849-17CF0B295B03}" srcOrd="0" destOrd="0" presId="urn:microsoft.com/office/officeart/2005/8/layout/cycle4"/>
    <dgm:cxn modelId="{1F79B1CA-7514-418B-AA91-57B8FA2077CE}" type="presParOf" srcId="{B230CB84-DFCE-43F3-8FBF-BE3BB1BD45C4}" destId="{BD7DF007-A70C-454C-8639-91E36C63D5B4}" srcOrd="1" destOrd="0" presId="urn:microsoft.com/office/officeart/2005/8/layout/cycle4"/>
    <dgm:cxn modelId="{9EA3105E-02D3-4306-8A75-6622FB64E452}" type="presParOf" srcId="{2565E76A-6CC3-4063-8638-6553397366F0}" destId="{C5F45943-3AEB-4F5E-9407-0A72BDBA1B39}" srcOrd="3" destOrd="0" presId="urn:microsoft.com/office/officeart/2005/8/layout/cycle4"/>
    <dgm:cxn modelId="{C14CE9D6-B573-4FFA-83FE-6005AC81CF0A}" type="presParOf" srcId="{C5F45943-3AEB-4F5E-9407-0A72BDBA1B39}" destId="{CDCA29BC-1B33-4DFB-8B87-2F1A4CD0D1A2}" srcOrd="0" destOrd="0" presId="urn:microsoft.com/office/officeart/2005/8/layout/cycle4"/>
    <dgm:cxn modelId="{89E3FFF0-85D1-4F04-92B3-9B83194B4612}" type="presParOf" srcId="{C5F45943-3AEB-4F5E-9407-0A72BDBA1B39}" destId="{A087F516-6C3B-4B1C-9F09-BFE24A587E13}" srcOrd="1" destOrd="0" presId="urn:microsoft.com/office/officeart/2005/8/layout/cycle4"/>
    <dgm:cxn modelId="{0236E829-9A72-4AE1-B6BF-7CEFC3B13DA9}" type="presParOf" srcId="{2565E76A-6CC3-4063-8638-6553397366F0}" destId="{6879752F-0814-425C-9CCA-9C4DF4A65ED5}" srcOrd="4" destOrd="0" presId="urn:microsoft.com/office/officeart/2005/8/layout/cycle4"/>
    <dgm:cxn modelId="{CDA288C2-BF19-4850-B382-053B9ED533FE}" type="presParOf" srcId="{AC57B603-B8BA-454F-BBAB-FA4993B8D71C}" destId="{DAC0736E-F392-409C-985E-20845634EA5C}" srcOrd="1" destOrd="0" presId="urn:microsoft.com/office/officeart/2005/8/layout/cycle4"/>
    <dgm:cxn modelId="{77B0347C-5E0B-4742-8608-B38C51E3E094}" type="presParOf" srcId="{DAC0736E-F392-409C-985E-20845634EA5C}" destId="{46E87412-5EE4-407E-B9B2-36F72588C809}" srcOrd="0" destOrd="0" presId="urn:microsoft.com/office/officeart/2005/8/layout/cycle4"/>
    <dgm:cxn modelId="{97F6C1D7-429D-4C12-9FB2-2637DE099455}" type="presParOf" srcId="{DAC0736E-F392-409C-985E-20845634EA5C}" destId="{7AD106E8-0008-48D2-94BB-F33274857FA9}" srcOrd="1" destOrd="0" presId="urn:microsoft.com/office/officeart/2005/8/layout/cycle4"/>
    <dgm:cxn modelId="{9CE675C2-84AB-4864-97F8-FA3ED1924543}" type="presParOf" srcId="{DAC0736E-F392-409C-985E-20845634EA5C}" destId="{E02B46F8-5DE1-4031-A838-B1DC6CF78EE9}" srcOrd="2" destOrd="0" presId="urn:microsoft.com/office/officeart/2005/8/layout/cycle4"/>
    <dgm:cxn modelId="{BFC0BD84-53F2-4519-9B18-9CC6A5AC0141}" type="presParOf" srcId="{DAC0736E-F392-409C-985E-20845634EA5C}" destId="{D0E6D807-5512-493B-8189-48A66C87B6AF}" srcOrd="3" destOrd="0" presId="urn:microsoft.com/office/officeart/2005/8/layout/cycle4"/>
    <dgm:cxn modelId="{8ED5E2BA-7C41-4250-B467-BB252B0C88B4}" type="presParOf" srcId="{DAC0736E-F392-409C-985E-20845634EA5C}" destId="{2737E053-4AD7-4394-95C9-3BB213988243}" srcOrd="4" destOrd="0" presId="urn:microsoft.com/office/officeart/2005/8/layout/cycle4"/>
    <dgm:cxn modelId="{6262B387-6658-4474-B2F1-B3D0397173A5}" type="presParOf" srcId="{AC57B603-B8BA-454F-BBAB-FA4993B8D71C}" destId="{89CACC06-EADA-422E-9481-6CE460716019}" srcOrd="2" destOrd="0" presId="urn:microsoft.com/office/officeart/2005/8/layout/cycle4"/>
    <dgm:cxn modelId="{558F9628-B4D4-4928-B966-6E7F6189B7FF}" type="presParOf" srcId="{AC57B603-B8BA-454F-BBAB-FA4993B8D71C}" destId="{2FD82EDB-666E-4896-B0A0-50AC792B049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BDC90-4DE0-4412-8ED7-87BF8E77CC0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316B156-6E23-4626-8014-14C31264063E}">
      <dgm:prSet phldrT="[Texto]"/>
      <dgm:spPr/>
      <dgm:t>
        <a:bodyPr/>
        <a:lstStyle/>
        <a:p>
          <a:r>
            <a:rPr lang="es-CO" dirty="0" smtClean="0"/>
            <a:t>Resumen </a:t>
          </a:r>
          <a:endParaRPr lang="es-CO" dirty="0"/>
        </a:p>
      </dgm:t>
    </dgm:pt>
    <dgm:pt modelId="{7776B880-CA79-42AD-824F-7980E73F80B9}" type="parTrans" cxnId="{BBDC06FF-892F-4064-BCF8-4D682929FF94}">
      <dgm:prSet/>
      <dgm:spPr/>
      <dgm:t>
        <a:bodyPr/>
        <a:lstStyle/>
        <a:p>
          <a:endParaRPr lang="es-CO"/>
        </a:p>
      </dgm:t>
    </dgm:pt>
    <dgm:pt modelId="{2F670B9B-D014-467D-A968-9E363E84C65D}" type="sibTrans" cxnId="{BBDC06FF-892F-4064-BCF8-4D682929FF94}">
      <dgm:prSet/>
      <dgm:spPr/>
      <dgm:t>
        <a:bodyPr/>
        <a:lstStyle/>
        <a:p>
          <a:endParaRPr lang="es-CO"/>
        </a:p>
      </dgm:t>
    </dgm:pt>
    <dgm:pt modelId="{99F92FF2-1E85-4592-9993-D87882C8BE70}">
      <dgm:prSet phldrT="[Texto]"/>
      <dgm:spPr/>
      <dgm:t>
        <a:bodyPr/>
        <a:lstStyle/>
        <a:p>
          <a:r>
            <a:rPr lang="es-CO" dirty="0" smtClean="0"/>
            <a:t>Organización </a:t>
          </a:r>
          <a:endParaRPr lang="es-CO" dirty="0"/>
        </a:p>
      </dgm:t>
    </dgm:pt>
    <dgm:pt modelId="{6A39A51B-01F9-42F9-BB67-027E3CB2692D}" type="parTrans" cxnId="{A00B967C-4E9C-496D-97B6-205D38AD066D}">
      <dgm:prSet/>
      <dgm:spPr/>
      <dgm:t>
        <a:bodyPr/>
        <a:lstStyle/>
        <a:p>
          <a:endParaRPr lang="es-CO"/>
        </a:p>
      </dgm:t>
    </dgm:pt>
    <dgm:pt modelId="{1F870B40-5F11-4E5D-B7E4-BEE0F79EBF3A}" type="sibTrans" cxnId="{A00B967C-4E9C-496D-97B6-205D38AD066D}">
      <dgm:prSet/>
      <dgm:spPr/>
      <dgm:t>
        <a:bodyPr/>
        <a:lstStyle/>
        <a:p>
          <a:endParaRPr lang="es-CO"/>
        </a:p>
      </dgm:t>
    </dgm:pt>
    <dgm:pt modelId="{AF9CCE93-40BB-402C-B53E-A758929E50AF}">
      <dgm:prSet phldrT="[Texto]"/>
      <dgm:spPr/>
      <dgm:t>
        <a:bodyPr/>
        <a:lstStyle/>
        <a:p>
          <a:r>
            <a:rPr lang="es-CO" dirty="0" smtClean="0"/>
            <a:t>Subrayado </a:t>
          </a:r>
          <a:endParaRPr lang="es-CO" dirty="0"/>
        </a:p>
      </dgm:t>
    </dgm:pt>
    <dgm:pt modelId="{7418181C-847A-4DEA-9413-D2EC49EA6464}" type="parTrans" cxnId="{F1F2B59B-B51F-42B2-93AD-D65F2A61EEF8}">
      <dgm:prSet/>
      <dgm:spPr/>
      <dgm:t>
        <a:bodyPr/>
        <a:lstStyle/>
        <a:p>
          <a:endParaRPr lang="es-CO"/>
        </a:p>
      </dgm:t>
    </dgm:pt>
    <dgm:pt modelId="{199A9FFF-0E14-43BD-BF06-8F007495DCD5}" type="sibTrans" cxnId="{F1F2B59B-B51F-42B2-93AD-D65F2A61EEF8}">
      <dgm:prSet/>
      <dgm:spPr/>
      <dgm:t>
        <a:bodyPr/>
        <a:lstStyle/>
        <a:p>
          <a:endParaRPr lang="es-CO"/>
        </a:p>
      </dgm:t>
    </dgm:pt>
    <dgm:pt modelId="{CC36363D-1029-4816-B93E-87EB9E95FBD5}">
      <dgm:prSet/>
      <dgm:spPr/>
      <dgm:t>
        <a:bodyPr/>
        <a:lstStyle/>
        <a:p>
          <a:r>
            <a:rPr lang="es-CO" dirty="0" smtClean="0"/>
            <a:t>Elaboración </a:t>
          </a:r>
          <a:endParaRPr lang="es-CO" dirty="0"/>
        </a:p>
      </dgm:t>
    </dgm:pt>
    <dgm:pt modelId="{4FE43680-7591-4979-B147-5FA72455AF83}" type="parTrans" cxnId="{D13940A5-E303-4FA8-BCDF-C40A17750D3D}">
      <dgm:prSet/>
      <dgm:spPr/>
      <dgm:t>
        <a:bodyPr/>
        <a:lstStyle/>
        <a:p>
          <a:endParaRPr lang="es-CO"/>
        </a:p>
      </dgm:t>
    </dgm:pt>
    <dgm:pt modelId="{7487015D-8A0B-45A7-96CC-9227FD7CFC83}" type="sibTrans" cxnId="{D13940A5-E303-4FA8-BCDF-C40A17750D3D}">
      <dgm:prSet/>
      <dgm:spPr/>
      <dgm:t>
        <a:bodyPr/>
        <a:lstStyle/>
        <a:p>
          <a:endParaRPr lang="es-CO"/>
        </a:p>
      </dgm:t>
    </dgm:pt>
    <dgm:pt modelId="{8F12A738-855A-4B07-9D2D-B04F77E9237B}">
      <dgm:prSet/>
      <dgm:spPr/>
      <dgm:t>
        <a:bodyPr/>
        <a:lstStyle/>
        <a:p>
          <a:r>
            <a:rPr lang="es-CO" dirty="0" smtClean="0"/>
            <a:t>Toma de notas </a:t>
          </a:r>
          <a:endParaRPr lang="es-CO" dirty="0"/>
        </a:p>
      </dgm:t>
    </dgm:pt>
    <dgm:pt modelId="{BAE34979-E2C3-4D59-A8F9-5947D8A7A429}" type="parTrans" cxnId="{A9B0D714-3219-419C-AEC5-E55FCBBEB9DD}">
      <dgm:prSet/>
      <dgm:spPr/>
      <dgm:t>
        <a:bodyPr/>
        <a:lstStyle/>
        <a:p>
          <a:endParaRPr lang="es-CO"/>
        </a:p>
      </dgm:t>
    </dgm:pt>
    <dgm:pt modelId="{A849C6A6-DBAB-41D1-9416-D8D0C593E016}" type="sibTrans" cxnId="{A9B0D714-3219-419C-AEC5-E55FCBBEB9DD}">
      <dgm:prSet/>
      <dgm:spPr/>
      <dgm:t>
        <a:bodyPr/>
        <a:lstStyle/>
        <a:p>
          <a:endParaRPr lang="es-CO"/>
        </a:p>
      </dgm:t>
    </dgm:pt>
    <dgm:pt modelId="{783CBFE8-0C40-4156-9641-037FDCDDDFCD}">
      <dgm:prSet/>
      <dgm:spPr/>
      <dgm:t>
        <a:bodyPr/>
        <a:lstStyle/>
        <a:p>
          <a:r>
            <a:rPr lang="es-CO" dirty="0" smtClean="0"/>
            <a:t>Mapa conceptual </a:t>
          </a:r>
          <a:endParaRPr lang="es-CO" dirty="0"/>
        </a:p>
      </dgm:t>
    </dgm:pt>
    <dgm:pt modelId="{EA1C7EA6-0625-47E0-BEA7-7E73FA8374EA}" type="parTrans" cxnId="{EA3E95B4-9A44-4B84-B580-48976827B14A}">
      <dgm:prSet/>
      <dgm:spPr/>
      <dgm:t>
        <a:bodyPr/>
        <a:lstStyle/>
        <a:p>
          <a:endParaRPr lang="es-CO"/>
        </a:p>
      </dgm:t>
    </dgm:pt>
    <dgm:pt modelId="{A9A66CB2-2627-4A85-9679-1F8131B2F98B}" type="sibTrans" cxnId="{EA3E95B4-9A44-4B84-B580-48976827B14A}">
      <dgm:prSet/>
      <dgm:spPr/>
      <dgm:t>
        <a:bodyPr/>
        <a:lstStyle/>
        <a:p>
          <a:endParaRPr lang="es-CO"/>
        </a:p>
      </dgm:t>
    </dgm:pt>
    <dgm:pt modelId="{9DDE39AA-234E-428C-B31F-7947F4157750}">
      <dgm:prSet/>
      <dgm:spPr/>
      <dgm:t>
        <a:bodyPr/>
        <a:lstStyle/>
        <a:p>
          <a:r>
            <a:rPr lang="es-CO" dirty="0" smtClean="0"/>
            <a:t>Repetir </a:t>
          </a:r>
          <a:endParaRPr lang="es-CO" dirty="0"/>
        </a:p>
      </dgm:t>
    </dgm:pt>
    <dgm:pt modelId="{CB72EADB-281A-4A24-AE2B-2660D80CD797}" type="parTrans" cxnId="{90A62D11-8685-4A7B-A869-D1931AE05C97}">
      <dgm:prSet/>
      <dgm:spPr/>
      <dgm:t>
        <a:bodyPr/>
        <a:lstStyle/>
        <a:p>
          <a:endParaRPr lang="es-CO"/>
        </a:p>
      </dgm:t>
    </dgm:pt>
    <dgm:pt modelId="{0607DDF8-0974-4617-93EC-B5CE305486B5}" type="sibTrans" cxnId="{90A62D11-8685-4A7B-A869-D1931AE05C97}">
      <dgm:prSet/>
      <dgm:spPr/>
      <dgm:t>
        <a:bodyPr/>
        <a:lstStyle/>
        <a:p>
          <a:endParaRPr lang="es-CO"/>
        </a:p>
      </dgm:t>
    </dgm:pt>
    <dgm:pt modelId="{DFF38D1D-7120-4DEE-A2B5-B647439E01B6}">
      <dgm:prSet/>
      <dgm:spPr/>
      <dgm:t>
        <a:bodyPr/>
        <a:lstStyle/>
        <a:p>
          <a:r>
            <a:rPr lang="es-CO" dirty="0" smtClean="0"/>
            <a:t>Parafrasear </a:t>
          </a:r>
          <a:endParaRPr lang="es-CO" dirty="0"/>
        </a:p>
      </dgm:t>
    </dgm:pt>
    <dgm:pt modelId="{4B8B0F73-D5E6-4A53-BE67-17F46B506C2F}" type="parTrans" cxnId="{145D388A-2687-446E-B79C-DC66BE74F377}">
      <dgm:prSet/>
      <dgm:spPr/>
      <dgm:t>
        <a:bodyPr/>
        <a:lstStyle/>
        <a:p>
          <a:endParaRPr lang="es-CO"/>
        </a:p>
      </dgm:t>
    </dgm:pt>
    <dgm:pt modelId="{5927B3D1-2245-4F9E-9A6B-309953FE6E03}" type="sibTrans" cxnId="{145D388A-2687-446E-B79C-DC66BE74F377}">
      <dgm:prSet/>
      <dgm:spPr/>
      <dgm:t>
        <a:bodyPr/>
        <a:lstStyle/>
        <a:p>
          <a:endParaRPr lang="es-CO"/>
        </a:p>
      </dgm:t>
    </dgm:pt>
    <dgm:pt modelId="{227FE6F6-236E-48C4-95D5-ACB9D4C9EBD8}" type="pres">
      <dgm:prSet presAssocID="{B91BDC90-4DE0-4412-8ED7-87BF8E77CC0F}" presName="compositeShape" presStyleCnt="0">
        <dgm:presLayoutVars>
          <dgm:dir/>
          <dgm:resizeHandles/>
        </dgm:presLayoutVars>
      </dgm:prSet>
      <dgm:spPr/>
    </dgm:pt>
    <dgm:pt modelId="{D65DC3E4-2727-4BD7-A688-895B4E96DF54}" type="pres">
      <dgm:prSet presAssocID="{B91BDC90-4DE0-4412-8ED7-87BF8E77CC0F}" presName="pyramid" presStyleLbl="node1" presStyleIdx="0" presStyleCnt="1"/>
      <dgm:spPr/>
    </dgm:pt>
    <dgm:pt modelId="{1DE55AEE-85EC-42EA-8D1C-27EC28426768}" type="pres">
      <dgm:prSet presAssocID="{B91BDC90-4DE0-4412-8ED7-87BF8E77CC0F}" presName="theList" presStyleCnt="0"/>
      <dgm:spPr/>
    </dgm:pt>
    <dgm:pt modelId="{B4AE4C48-7CFE-410F-9C41-C877B5D07B67}" type="pres">
      <dgm:prSet presAssocID="{4316B156-6E23-4626-8014-14C31264063E}" presName="aNode" presStyleLbl="fgAcc1" presStyleIdx="0" presStyleCnt="8" custScaleX="82385" custLinFactX="11231" custLinFactY="156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A8CACA-E705-4474-A434-85CE2401B6ED}" type="pres">
      <dgm:prSet presAssocID="{4316B156-6E23-4626-8014-14C31264063E}" presName="aSpace" presStyleCnt="0"/>
      <dgm:spPr/>
    </dgm:pt>
    <dgm:pt modelId="{D09F6763-B544-4322-8271-717382EC2488}" type="pres">
      <dgm:prSet presAssocID="{99F92FF2-1E85-4592-9993-D87882C8BE70}" presName="aNode" presStyleLbl="fgAcc1" presStyleIdx="1" presStyleCnt="8" custScaleX="81480" custLinFactX="55989" custLinFactY="899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EE4D0C-59F4-41B9-B96B-A8975F726DCC}" type="pres">
      <dgm:prSet presAssocID="{99F92FF2-1E85-4592-9993-D87882C8BE70}" presName="aSpace" presStyleCnt="0"/>
      <dgm:spPr/>
    </dgm:pt>
    <dgm:pt modelId="{89BA9A8E-484D-41F1-A703-3DF4249D98C2}" type="pres">
      <dgm:prSet presAssocID="{CC36363D-1029-4816-B93E-87EB9E95FBD5}" presName="aNode" presStyleLbl="fgAcc1" presStyleIdx="2" presStyleCnt="8" custScaleX="86784" custLinFactX="-54617" custLinFactY="-244537" custLinFactNeighborX="-100000" custLinFactNeighborY="-3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141B2B-BCE1-45C2-A09F-E1EB11E2C0A8}" type="pres">
      <dgm:prSet presAssocID="{CC36363D-1029-4816-B93E-87EB9E95FBD5}" presName="aSpace" presStyleCnt="0"/>
      <dgm:spPr/>
    </dgm:pt>
    <dgm:pt modelId="{45BF64A0-7C75-45B9-9D88-9E44C98B361E}" type="pres">
      <dgm:prSet presAssocID="{9DDE39AA-234E-428C-B31F-7947F4157750}" presName="aNode" presStyleLbl="fgAcc1" presStyleIdx="3" presStyleCnt="8" custScaleX="81625" custLinFactY="65648" custLinFactNeighborX="86832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2222CC7-23B1-43CF-A2DD-8B49C4047750}" type="pres">
      <dgm:prSet presAssocID="{9DDE39AA-234E-428C-B31F-7947F4157750}" presName="aSpace" presStyleCnt="0"/>
      <dgm:spPr/>
    </dgm:pt>
    <dgm:pt modelId="{FB87946F-02E3-48CB-8ED4-B16274D54FE2}" type="pres">
      <dgm:prSet presAssocID="{8F12A738-855A-4B07-9D2D-B04F77E9237B}" presName="aNode" presStyleLbl="fgAcc1" presStyleIdx="4" presStyleCnt="8" custScaleX="76958" custLinFactY="146372" custLinFactNeighborX="81711" custLinFactNeighborY="2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BACB24-AF5B-49AE-898B-7811B9DE1DFB}" type="pres">
      <dgm:prSet presAssocID="{8F12A738-855A-4B07-9D2D-B04F77E9237B}" presName="aSpace" presStyleCnt="0"/>
      <dgm:spPr/>
    </dgm:pt>
    <dgm:pt modelId="{17A8CB8A-E09A-4812-AE65-20351D9230BF}" type="pres">
      <dgm:prSet presAssocID="{783CBFE8-0C40-4156-9641-037FDCDDDFCD}" presName="aNode" presStyleLbl="fgAcc1" presStyleIdx="5" presStyleCnt="8" custScaleX="86198" custLinFactX="-58287" custLinFactY="4710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34B79F-02CD-4B38-B82B-1AFBC08F3AA8}" type="pres">
      <dgm:prSet presAssocID="{783CBFE8-0C40-4156-9641-037FDCDDDFCD}" presName="aSpace" presStyleCnt="0"/>
      <dgm:spPr/>
    </dgm:pt>
    <dgm:pt modelId="{E96F8EA5-8B77-4DB3-8027-DC290834CB6C}" type="pres">
      <dgm:prSet presAssocID="{DFF38D1D-7120-4DEE-A2B5-B647439E01B6}" presName="aNode" presStyleLbl="fgAcc1" presStyleIdx="6" presStyleCnt="8" custScaleX="82649" custLinFactX="-49242" custLinFactY="-436989" custLinFactNeighborX="-100000" custLinFactNeighborY="-5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79266A-EA91-423A-A007-24E35406049F}" type="pres">
      <dgm:prSet presAssocID="{DFF38D1D-7120-4DEE-A2B5-B647439E01B6}" presName="aSpace" presStyleCnt="0"/>
      <dgm:spPr/>
    </dgm:pt>
    <dgm:pt modelId="{A37D297E-34F3-47F8-BA87-7A33C24BADC7}" type="pres">
      <dgm:prSet presAssocID="{AF9CCE93-40BB-402C-B53E-A758929E50AF}" presName="aNode" presStyleLbl="fgAcc1" presStyleIdx="7" presStyleCnt="8" custScaleX="82262" custLinFactX="-54617" custLinFactY="-300000" custLinFactNeighborX="-100000" custLinFactNeighborY="-32017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11E923-A3FC-4498-8EBB-55F031B3685C}" type="pres">
      <dgm:prSet presAssocID="{AF9CCE93-40BB-402C-B53E-A758929E50AF}" presName="aSpace" presStyleCnt="0"/>
      <dgm:spPr/>
    </dgm:pt>
  </dgm:ptLst>
  <dgm:cxnLst>
    <dgm:cxn modelId="{10A414F5-6890-4182-A799-D82A11B33497}" type="presOf" srcId="{8F12A738-855A-4B07-9D2D-B04F77E9237B}" destId="{FB87946F-02E3-48CB-8ED4-B16274D54FE2}" srcOrd="0" destOrd="0" presId="urn:microsoft.com/office/officeart/2005/8/layout/pyramid2"/>
    <dgm:cxn modelId="{A00B967C-4E9C-496D-97B6-205D38AD066D}" srcId="{B91BDC90-4DE0-4412-8ED7-87BF8E77CC0F}" destId="{99F92FF2-1E85-4592-9993-D87882C8BE70}" srcOrd="1" destOrd="0" parTransId="{6A39A51B-01F9-42F9-BB67-027E3CB2692D}" sibTransId="{1F870B40-5F11-4E5D-B7E4-BEE0F79EBF3A}"/>
    <dgm:cxn modelId="{63C3DB4B-6B57-4E9C-9020-1620AF389905}" type="presOf" srcId="{B91BDC90-4DE0-4412-8ED7-87BF8E77CC0F}" destId="{227FE6F6-236E-48C4-95D5-ACB9D4C9EBD8}" srcOrd="0" destOrd="0" presId="urn:microsoft.com/office/officeart/2005/8/layout/pyramid2"/>
    <dgm:cxn modelId="{D13940A5-E303-4FA8-BCDF-C40A17750D3D}" srcId="{B91BDC90-4DE0-4412-8ED7-87BF8E77CC0F}" destId="{CC36363D-1029-4816-B93E-87EB9E95FBD5}" srcOrd="2" destOrd="0" parTransId="{4FE43680-7591-4979-B147-5FA72455AF83}" sibTransId="{7487015D-8A0B-45A7-96CC-9227FD7CFC83}"/>
    <dgm:cxn modelId="{BBDC06FF-892F-4064-BCF8-4D682929FF94}" srcId="{B91BDC90-4DE0-4412-8ED7-87BF8E77CC0F}" destId="{4316B156-6E23-4626-8014-14C31264063E}" srcOrd="0" destOrd="0" parTransId="{7776B880-CA79-42AD-824F-7980E73F80B9}" sibTransId="{2F670B9B-D014-467D-A968-9E363E84C65D}"/>
    <dgm:cxn modelId="{EDDEF68D-CEC5-4E7D-96E9-10E729C4457A}" type="presOf" srcId="{DFF38D1D-7120-4DEE-A2B5-B647439E01B6}" destId="{E96F8EA5-8B77-4DB3-8027-DC290834CB6C}" srcOrd="0" destOrd="0" presId="urn:microsoft.com/office/officeart/2005/8/layout/pyramid2"/>
    <dgm:cxn modelId="{A9B0D714-3219-419C-AEC5-E55FCBBEB9DD}" srcId="{B91BDC90-4DE0-4412-8ED7-87BF8E77CC0F}" destId="{8F12A738-855A-4B07-9D2D-B04F77E9237B}" srcOrd="4" destOrd="0" parTransId="{BAE34979-E2C3-4D59-A8F9-5947D8A7A429}" sibTransId="{A849C6A6-DBAB-41D1-9416-D8D0C593E016}"/>
    <dgm:cxn modelId="{DAFB9167-ED79-4034-8616-84D7EF1556C7}" type="presOf" srcId="{99F92FF2-1E85-4592-9993-D87882C8BE70}" destId="{D09F6763-B544-4322-8271-717382EC2488}" srcOrd="0" destOrd="0" presId="urn:microsoft.com/office/officeart/2005/8/layout/pyramid2"/>
    <dgm:cxn modelId="{EA3E95B4-9A44-4B84-B580-48976827B14A}" srcId="{B91BDC90-4DE0-4412-8ED7-87BF8E77CC0F}" destId="{783CBFE8-0C40-4156-9641-037FDCDDDFCD}" srcOrd="5" destOrd="0" parTransId="{EA1C7EA6-0625-47E0-BEA7-7E73FA8374EA}" sibTransId="{A9A66CB2-2627-4A85-9679-1F8131B2F98B}"/>
    <dgm:cxn modelId="{145D388A-2687-446E-B79C-DC66BE74F377}" srcId="{B91BDC90-4DE0-4412-8ED7-87BF8E77CC0F}" destId="{DFF38D1D-7120-4DEE-A2B5-B647439E01B6}" srcOrd="6" destOrd="0" parTransId="{4B8B0F73-D5E6-4A53-BE67-17F46B506C2F}" sibTransId="{5927B3D1-2245-4F9E-9A6B-309953FE6E03}"/>
    <dgm:cxn modelId="{94A4A00E-B6AB-4793-9DB2-A11ADCA2E5E2}" type="presOf" srcId="{AF9CCE93-40BB-402C-B53E-A758929E50AF}" destId="{A37D297E-34F3-47F8-BA87-7A33C24BADC7}" srcOrd="0" destOrd="0" presId="urn:microsoft.com/office/officeart/2005/8/layout/pyramid2"/>
    <dgm:cxn modelId="{DB6BA32F-B782-4451-8C31-98ACE0576E98}" type="presOf" srcId="{783CBFE8-0C40-4156-9641-037FDCDDDFCD}" destId="{17A8CB8A-E09A-4812-AE65-20351D9230BF}" srcOrd="0" destOrd="0" presId="urn:microsoft.com/office/officeart/2005/8/layout/pyramid2"/>
    <dgm:cxn modelId="{0BA0845B-35FF-49F7-BA98-BDCBA281E045}" type="presOf" srcId="{9DDE39AA-234E-428C-B31F-7947F4157750}" destId="{45BF64A0-7C75-45B9-9D88-9E44C98B361E}" srcOrd="0" destOrd="0" presId="urn:microsoft.com/office/officeart/2005/8/layout/pyramid2"/>
    <dgm:cxn modelId="{F1F2B59B-B51F-42B2-93AD-D65F2A61EEF8}" srcId="{B91BDC90-4DE0-4412-8ED7-87BF8E77CC0F}" destId="{AF9CCE93-40BB-402C-B53E-A758929E50AF}" srcOrd="7" destOrd="0" parTransId="{7418181C-847A-4DEA-9413-D2EC49EA6464}" sibTransId="{199A9FFF-0E14-43BD-BF06-8F007495DCD5}"/>
    <dgm:cxn modelId="{FF400296-E096-44EB-85E4-965830E1AA25}" type="presOf" srcId="{CC36363D-1029-4816-B93E-87EB9E95FBD5}" destId="{89BA9A8E-484D-41F1-A703-3DF4249D98C2}" srcOrd="0" destOrd="0" presId="urn:microsoft.com/office/officeart/2005/8/layout/pyramid2"/>
    <dgm:cxn modelId="{90A62D11-8685-4A7B-A869-D1931AE05C97}" srcId="{B91BDC90-4DE0-4412-8ED7-87BF8E77CC0F}" destId="{9DDE39AA-234E-428C-B31F-7947F4157750}" srcOrd="3" destOrd="0" parTransId="{CB72EADB-281A-4A24-AE2B-2660D80CD797}" sibTransId="{0607DDF8-0974-4617-93EC-B5CE305486B5}"/>
    <dgm:cxn modelId="{C7525C1C-07E9-4F93-991B-23FB231663E8}" type="presOf" srcId="{4316B156-6E23-4626-8014-14C31264063E}" destId="{B4AE4C48-7CFE-410F-9C41-C877B5D07B67}" srcOrd="0" destOrd="0" presId="urn:microsoft.com/office/officeart/2005/8/layout/pyramid2"/>
    <dgm:cxn modelId="{23AC142A-F06E-493F-BE8C-F0D1CA79AAF7}" type="presParOf" srcId="{227FE6F6-236E-48C4-95D5-ACB9D4C9EBD8}" destId="{D65DC3E4-2727-4BD7-A688-895B4E96DF54}" srcOrd="0" destOrd="0" presId="urn:microsoft.com/office/officeart/2005/8/layout/pyramid2"/>
    <dgm:cxn modelId="{35F9787A-3D10-473B-BC08-9D9DD25025A9}" type="presParOf" srcId="{227FE6F6-236E-48C4-95D5-ACB9D4C9EBD8}" destId="{1DE55AEE-85EC-42EA-8D1C-27EC28426768}" srcOrd="1" destOrd="0" presId="urn:microsoft.com/office/officeart/2005/8/layout/pyramid2"/>
    <dgm:cxn modelId="{36447382-8CCC-4E27-AACC-ABA935318B5A}" type="presParOf" srcId="{1DE55AEE-85EC-42EA-8D1C-27EC28426768}" destId="{B4AE4C48-7CFE-410F-9C41-C877B5D07B67}" srcOrd="0" destOrd="0" presId="urn:microsoft.com/office/officeart/2005/8/layout/pyramid2"/>
    <dgm:cxn modelId="{96A691E7-8736-4A20-930A-562D0B1A449C}" type="presParOf" srcId="{1DE55AEE-85EC-42EA-8D1C-27EC28426768}" destId="{44A8CACA-E705-4474-A434-85CE2401B6ED}" srcOrd="1" destOrd="0" presId="urn:microsoft.com/office/officeart/2005/8/layout/pyramid2"/>
    <dgm:cxn modelId="{56DB3F9D-B613-48AD-A6BA-0EF0C0AA77F7}" type="presParOf" srcId="{1DE55AEE-85EC-42EA-8D1C-27EC28426768}" destId="{D09F6763-B544-4322-8271-717382EC2488}" srcOrd="2" destOrd="0" presId="urn:microsoft.com/office/officeart/2005/8/layout/pyramid2"/>
    <dgm:cxn modelId="{884A32AA-F23A-43D0-AC3D-C4ACBED829FF}" type="presParOf" srcId="{1DE55AEE-85EC-42EA-8D1C-27EC28426768}" destId="{B1EE4D0C-59F4-41B9-B96B-A8975F726DCC}" srcOrd="3" destOrd="0" presId="urn:microsoft.com/office/officeart/2005/8/layout/pyramid2"/>
    <dgm:cxn modelId="{5E4CCB36-2C2D-4438-BA0E-018E248B9485}" type="presParOf" srcId="{1DE55AEE-85EC-42EA-8D1C-27EC28426768}" destId="{89BA9A8E-484D-41F1-A703-3DF4249D98C2}" srcOrd="4" destOrd="0" presId="urn:microsoft.com/office/officeart/2005/8/layout/pyramid2"/>
    <dgm:cxn modelId="{E2ABC509-B91F-481F-B955-A0D32A2BAE57}" type="presParOf" srcId="{1DE55AEE-85EC-42EA-8D1C-27EC28426768}" destId="{29141B2B-BCE1-45C2-A09F-E1EB11E2C0A8}" srcOrd="5" destOrd="0" presId="urn:microsoft.com/office/officeart/2005/8/layout/pyramid2"/>
    <dgm:cxn modelId="{0C67941D-7420-4510-971F-19ADA68B4649}" type="presParOf" srcId="{1DE55AEE-85EC-42EA-8D1C-27EC28426768}" destId="{45BF64A0-7C75-45B9-9D88-9E44C98B361E}" srcOrd="6" destOrd="0" presId="urn:microsoft.com/office/officeart/2005/8/layout/pyramid2"/>
    <dgm:cxn modelId="{618BD7DA-5F96-49DC-B23B-17DF0D6F1913}" type="presParOf" srcId="{1DE55AEE-85EC-42EA-8D1C-27EC28426768}" destId="{72222CC7-23B1-43CF-A2DD-8B49C4047750}" srcOrd="7" destOrd="0" presId="urn:microsoft.com/office/officeart/2005/8/layout/pyramid2"/>
    <dgm:cxn modelId="{ADDE628B-E537-487D-B4F4-5CB1FCBF1A51}" type="presParOf" srcId="{1DE55AEE-85EC-42EA-8D1C-27EC28426768}" destId="{FB87946F-02E3-48CB-8ED4-B16274D54FE2}" srcOrd="8" destOrd="0" presId="urn:microsoft.com/office/officeart/2005/8/layout/pyramid2"/>
    <dgm:cxn modelId="{5687533A-B831-467C-88E5-C3494076E88A}" type="presParOf" srcId="{1DE55AEE-85EC-42EA-8D1C-27EC28426768}" destId="{BBBACB24-AF5B-49AE-898B-7811B9DE1DFB}" srcOrd="9" destOrd="0" presId="urn:microsoft.com/office/officeart/2005/8/layout/pyramid2"/>
    <dgm:cxn modelId="{F44DF997-AF63-4181-904A-AAF4F1F13F44}" type="presParOf" srcId="{1DE55AEE-85EC-42EA-8D1C-27EC28426768}" destId="{17A8CB8A-E09A-4812-AE65-20351D9230BF}" srcOrd="10" destOrd="0" presId="urn:microsoft.com/office/officeart/2005/8/layout/pyramid2"/>
    <dgm:cxn modelId="{1CAFD789-325F-4BDD-9DE7-D329B7908243}" type="presParOf" srcId="{1DE55AEE-85EC-42EA-8D1C-27EC28426768}" destId="{7634B79F-02CD-4B38-B82B-1AFBC08F3AA8}" srcOrd="11" destOrd="0" presId="urn:microsoft.com/office/officeart/2005/8/layout/pyramid2"/>
    <dgm:cxn modelId="{F985DE35-CE8F-434A-B6C4-2328AB118210}" type="presParOf" srcId="{1DE55AEE-85EC-42EA-8D1C-27EC28426768}" destId="{E96F8EA5-8B77-4DB3-8027-DC290834CB6C}" srcOrd="12" destOrd="0" presId="urn:microsoft.com/office/officeart/2005/8/layout/pyramid2"/>
    <dgm:cxn modelId="{FC5F2D6D-B313-48C9-B224-23B5531AC3FA}" type="presParOf" srcId="{1DE55AEE-85EC-42EA-8D1C-27EC28426768}" destId="{5379266A-EA91-423A-A007-24E35406049F}" srcOrd="13" destOrd="0" presId="urn:microsoft.com/office/officeart/2005/8/layout/pyramid2"/>
    <dgm:cxn modelId="{3DBE2FCF-637F-44EA-AAB9-137FEB0544CE}" type="presParOf" srcId="{1DE55AEE-85EC-42EA-8D1C-27EC28426768}" destId="{A37D297E-34F3-47F8-BA87-7A33C24BADC7}" srcOrd="14" destOrd="0" presId="urn:microsoft.com/office/officeart/2005/8/layout/pyramid2"/>
    <dgm:cxn modelId="{9F72CFD2-58FD-46C6-ABD8-0B954FA37455}" type="presParOf" srcId="{1DE55AEE-85EC-42EA-8D1C-27EC28426768}" destId="{5211E923-A3FC-4498-8EBB-55F031B3685C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67512-E32B-46C7-B849-17CF0B295B03}">
      <dsp:nvSpPr>
        <dsp:cNvPr id="0" name=""/>
        <dsp:cNvSpPr/>
      </dsp:nvSpPr>
      <dsp:spPr>
        <a:xfrm>
          <a:off x="489443" y="103178"/>
          <a:ext cx="2149560" cy="139242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TECNICA </a:t>
          </a:r>
          <a:endParaRPr lang="es-CO" sz="2000" kern="1200" dirty="0"/>
        </a:p>
      </dsp:txBody>
      <dsp:txXfrm>
        <a:off x="1164899" y="481872"/>
        <a:ext cx="1443518" cy="983147"/>
      </dsp:txXfrm>
    </dsp:sp>
    <dsp:sp modelId="{CDCA29BC-1B33-4DFB-8B87-2F1A4CD0D1A2}">
      <dsp:nvSpPr>
        <dsp:cNvPr id="0" name=""/>
        <dsp:cNvSpPr/>
      </dsp:nvSpPr>
      <dsp:spPr>
        <a:xfrm>
          <a:off x="25517" y="2663478"/>
          <a:ext cx="3226598" cy="139242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EJEMPLO DE ESTRATEGIA DE APRENDIZAJE</a:t>
          </a:r>
          <a:endParaRPr lang="es-CO" sz="2000" kern="1200" dirty="0"/>
        </a:p>
      </dsp:txBody>
      <dsp:txXfrm>
        <a:off x="56104" y="3042172"/>
        <a:ext cx="2197444" cy="983147"/>
      </dsp:txXfrm>
    </dsp:sp>
    <dsp:sp modelId="{F8159B04-0C31-45CB-9984-EED10053D22B}">
      <dsp:nvSpPr>
        <dsp:cNvPr id="0" name=""/>
        <dsp:cNvSpPr/>
      </dsp:nvSpPr>
      <dsp:spPr>
        <a:xfrm>
          <a:off x="8025849" y="154754"/>
          <a:ext cx="2489750" cy="139242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ESTRATEGIA </a:t>
          </a:r>
          <a:endParaRPr lang="es-CO" sz="2000" kern="1200" dirty="0"/>
        </a:p>
      </dsp:txBody>
      <dsp:txXfrm>
        <a:off x="8803361" y="185341"/>
        <a:ext cx="1681651" cy="983147"/>
      </dsp:txXfrm>
    </dsp:sp>
    <dsp:sp modelId="{9185FA9F-0A24-4E54-8184-C88B6C83BEE0}">
      <dsp:nvSpPr>
        <dsp:cNvPr id="0" name=""/>
        <dsp:cNvSpPr/>
      </dsp:nvSpPr>
      <dsp:spPr>
        <a:xfrm>
          <a:off x="7982965" y="2974233"/>
          <a:ext cx="2532634" cy="113670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ESTRATEGIA DE APRENDIZAJE</a:t>
          </a:r>
          <a:endParaRPr lang="es-CO" sz="2000" kern="1200" dirty="0"/>
        </a:p>
      </dsp:txBody>
      <dsp:txXfrm>
        <a:off x="8007935" y="2999203"/>
        <a:ext cx="1722903" cy="802591"/>
      </dsp:txXfrm>
    </dsp:sp>
    <dsp:sp modelId="{46E87412-5EE4-407E-B9B2-36F72588C809}">
      <dsp:nvSpPr>
        <dsp:cNvPr id="0" name=""/>
        <dsp:cNvSpPr/>
      </dsp:nvSpPr>
      <dsp:spPr>
        <a:xfrm>
          <a:off x="2819407" y="248026"/>
          <a:ext cx="2380578" cy="1884129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Acción especifica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/>
        </a:p>
      </dsp:txBody>
      <dsp:txXfrm>
        <a:off x="3516662" y="799875"/>
        <a:ext cx="1683323" cy="1332280"/>
      </dsp:txXfrm>
    </dsp:sp>
    <dsp:sp modelId="{7AD106E8-0008-48D2-94BB-F33274857FA9}">
      <dsp:nvSpPr>
        <dsp:cNvPr id="0" name=""/>
        <dsp:cNvSpPr/>
      </dsp:nvSpPr>
      <dsp:spPr>
        <a:xfrm rot="5400000">
          <a:off x="5488944" y="74959"/>
          <a:ext cx="1884129" cy="228652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Proceso planeado hacia la tarea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/>
        </a:p>
      </dsp:txBody>
      <dsp:txXfrm rot="-5400000">
        <a:off x="5287748" y="828004"/>
        <a:ext cx="1616815" cy="1332280"/>
      </dsp:txXfrm>
    </dsp:sp>
    <dsp:sp modelId="{E02B46F8-5DE1-4031-A838-B1DC6CF78EE9}">
      <dsp:nvSpPr>
        <dsp:cNvPr id="0" name=""/>
        <dsp:cNvSpPr/>
      </dsp:nvSpPr>
      <dsp:spPr>
        <a:xfrm rot="10800000">
          <a:off x="5254860" y="2219182"/>
          <a:ext cx="2324186" cy="1884129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Organización de la información </a:t>
          </a:r>
          <a:endParaRPr lang="es-CO" sz="2000" kern="1200" dirty="0"/>
        </a:p>
      </dsp:txBody>
      <dsp:txXfrm rot="10800000">
        <a:off x="5254860" y="2219182"/>
        <a:ext cx="1643448" cy="1332280"/>
      </dsp:txXfrm>
    </dsp:sp>
    <dsp:sp modelId="{D0E6D807-5512-493B-8189-48A66C87B6AF}">
      <dsp:nvSpPr>
        <dsp:cNvPr id="0" name=""/>
        <dsp:cNvSpPr/>
      </dsp:nvSpPr>
      <dsp:spPr>
        <a:xfrm rot="16200000">
          <a:off x="3095762" y="1961640"/>
          <a:ext cx="1884129" cy="23992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Intencional hacia una meta</a:t>
          </a:r>
          <a:endParaRPr lang="es-CO" sz="2000" kern="1200" dirty="0"/>
        </a:p>
      </dsp:txBody>
      <dsp:txXfrm rot="5400000">
        <a:off x="3540934" y="2219181"/>
        <a:ext cx="1696499" cy="1332280"/>
      </dsp:txXfrm>
    </dsp:sp>
    <dsp:sp modelId="{89CACC06-EADA-422E-9481-6CE460716019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D82EDB-666E-4896-B0A0-50AC792B049B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DC3E4-2727-4BD7-A688-895B4E96DF54}">
      <dsp:nvSpPr>
        <dsp:cNvPr id="0" name=""/>
        <dsp:cNvSpPr/>
      </dsp:nvSpPr>
      <dsp:spPr>
        <a:xfrm>
          <a:off x="2608880" y="0"/>
          <a:ext cx="4785555" cy="478555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E4C48-7CFE-410F-9C41-C877B5D07B67}">
      <dsp:nvSpPr>
        <dsp:cNvPr id="0" name=""/>
        <dsp:cNvSpPr/>
      </dsp:nvSpPr>
      <dsp:spPr>
        <a:xfrm>
          <a:off x="7952923" y="538842"/>
          <a:ext cx="2562676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Resumen </a:t>
          </a:r>
          <a:endParaRPr lang="es-CO" sz="1700" kern="1200" dirty="0"/>
        </a:p>
      </dsp:txBody>
      <dsp:txXfrm>
        <a:off x="7973683" y="559602"/>
        <a:ext cx="2521156" cy="383758"/>
      </dsp:txXfrm>
    </dsp:sp>
    <dsp:sp modelId="{D09F6763-B544-4322-8271-717382EC2488}">
      <dsp:nvSpPr>
        <dsp:cNvPr id="0" name=""/>
        <dsp:cNvSpPr/>
      </dsp:nvSpPr>
      <dsp:spPr>
        <a:xfrm>
          <a:off x="7981074" y="1393282"/>
          <a:ext cx="2534525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Organización </a:t>
          </a:r>
          <a:endParaRPr lang="es-CO" sz="1700" kern="1200" dirty="0"/>
        </a:p>
      </dsp:txBody>
      <dsp:txXfrm>
        <a:off x="8001834" y="1414042"/>
        <a:ext cx="2493005" cy="383758"/>
      </dsp:txXfrm>
    </dsp:sp>
    <dsp:sp modelId="{89BA9A8E-484D-41F1-A703-3DF4249D98C2}">
      <dsp:nvSpPr>
        <dsp:cNvPr id="0" name=""/>
        <dsp:cNvSpPr/>
      </dsp:nvSpPr>
      <dsp:spPr>
        <a:xfrm>
          <a:off x="397674" y="236456"/>
          <a:ext cx="2699512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Elaboración </a:t>
          </a:r>
          <a:endParaRPr lang="es-CO" sz="1700" kern="1200" dirty="0"/>
        </a:p>
      </dsp:txBody>
      <dsp:txXfrm>
        <a:off x="418434" y="257216"/>
        <a:ext cx="2657992" cy="383758"/>
      </dsp:txXfrm>
    </dsp:sp>
    <dsp:sp modelId="{45BF64A0-7C75-45B9-9D88-9E44C98B361E}">
      <dsp:nvSpPr>
        <dsp:cNvPr id="0" name=""/>
        <dsp:cNvSpPr/>
      </dsp:nvSpPr>
      <dsp:spPr>
        <a:xfrm>
          <a:off x="7976563" y="2246685"/>
          <a:ext cx="2539036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Repetir </a:t>
          </a:r>
          <a:endParaRPr lang="es-CO" sz="1700" kern="1200" dirty="0"/>
        </a:p>
      </dsp:txBody>
      <dsp:txXfrm>
        <a:off x="7997323" y="2267445"/>
        <a:ext cx="2497516" cy="383758"/>
      </dsp:txXfrm>
    </dsp:sp>
    <dsp:sp modelId="{FB87946F-02E3-48CB-8ED4-B16274D54FE2}">
      <dsp:nvSpPr>
        <dsp:cNvPr id="0" name=""/>
        <dsp:cNvSpPr/>
      </dsp:nvSpPr>
      <dsp:spPr>
        <a:xfrm>
          <a:off x="7901742" y="3121586"/>
          <a:ext cx="2393863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Toma de notas </a:t>
          </a:r>
          <a:endParaRPr lang="es-CO" sz="1700" kern="1200" dirty="0"/>
        </a:p>
      </dsp:txBody>
      <dsp:txXfrm>
        <a:off x="7922502" y="3142346"/>
        <a:ext cx="2352343" cy="383758"/>
      </dsp:txXfrm>
    </dsp:sp>
    <dsp:sp modelId="{17A8CB8A-E09A-4812-AE65-20351D9230BF}">
      <dsp:nvSpPr>
        <dsp:cNvPr id="0" name=""/>
        <dsp:cNvSpPr/>
      </dsp:nvSpPr>
      <dsp:spPr>
        <a:xfrm>
          <a:off x="292628" y="3124712"/>
          <a:ext cx="2681284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Mapa conceptual </a:t>
          </a:r>
          <a:endParaRPr lang="es-CO" sz="1700" kern="1200" dirty="0"/>
        </a:p>
      </dsp:txBody>
      <dsp:txXfrm>
        <a:off x="313388" y="3145472"/>
        <a:ext cx="2639764" cy="383758"/>
      </dsp:txXfrm>
    </dsp:sp>
    <dsp:sp modelId="{E96F8EA5-8B77-4DB3-8027-DC290834CB6C}">
      <dsp:nvSpPr>
        <dsp:cNvPr id="0" name=""/>
        <dsp:cNvSpPr/>
      </dsp:nvSpPr>
      <dsp:spPr>
        <a:xfrm>
          <a:off x="629181" y="1225433"/>
          <a:ext cx="2570888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Parafrasear </a:t>
          </a:r>
          <a:endParaRPr lang="es-CO" sz="1700" kern="1200" dirty="0"/>
        </a:p>
      </dsp:txBody>
      <dsp:txXfrm>
        <a:off x="649941" y="1246193"/>
        <a:ext cx="2529368" cy="383758"/>
      </dsp:txXfrm>
    </dsp:sp>
    <dsp:sp modelId="{A37D297E-34F3-47F8-BA87-7A33C24BADC7}">
      <dsp:nvSpPr>
        <dsp:cNvPr id="0" name=""/>
        <dsp:cNvSpPr/>
      </dsp:nvSpPr>
      <dsp:spPr>
        <a:xfrm>
          <a:off x="468004" y="2382050"/>
          <a:ext cx="2558850" cy="425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Subrayado </a:t>
          </a:r>
          <a:endParaRPr lang="es-CO" sz="1700" kern="1200" dirty="0"/>
        </a:p>
      </dsp:txBody>
      <dsp:txXfrm>
        <a:off x="488764" y="2402810"/>
        <a:ext cx="2517330" cy="383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CA590-8670-4185-BE7E-B165B91E3681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BD68F-29A6-4456-B3D5-A29EB51F28C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79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Que la frase tenga movimiento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8799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Que cada característica salga una  por una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4518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Que la </a:t>
            </a:r>
            <a:r>
              <a:rPr lang="es-CO" dirty="0" err="1" smtClean="0"/>
              <a:t>estratgias</a:t>
            </a:r>
            <a:r>
              <a:rPr lang="es-CO" baseline="0" dirty="0" smtClean="0"/>
              <a:t> </a:t>
            </a:r>
            <a:r>
              <a:rPr lang="es-CO" dirty="0" smtClean="0"/>
              <a:t> se muevan o vibren</a:t>
            </a:r>
            <a:r>
              <a:rPr lang="es-CO" baseline="0" dirty="0" smtClean="0"/>
              <a:t>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1673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Que la técnicas se muevan o vibren</a:t>
            </a:r>
            <a:r>
              <a:rPr lang="es-CO" baseline="0" dirty="0" smtClean="0"/>
              <a:t>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4598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700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1363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 esta actividad de auto</a:t>
            </a:r>
            <a:r>
              <a:rPr lang="es-ES" baseline="0" dirty="0" smtClean="0"/>
              <a:t>evaluación el estudiante deberá completar las frase en un tiempo limite, y al finalizar muestre los aciertos y errores de la actividad</a:t>
            </a:r>
          </a:p>
          <a:p>
            <a:endParaRPr lang="es-ES" baseline="0" dirty="0" smtClean="0"/>
          </a:p>
          <a:p>
            <a:r>
              <a:rPr lang="es-ES" baseline="0" dirty="0" smtClean="0"/>
              <a:t>Respuestas 1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8325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Colocar tres diferencias claves entre lo que es una Técnica </a:t>
            </a:r>
            <a:r>
              <a:rPr lang="es-CO" smtClean="0"/>
              <a:t>de estudio y </a:t>
            </a:r>
            <a:r>
              <a:rPr lang="es-CO" dirty="0" smtClean="0"/>
              <a:t>una Estrategia</a:t>
            </a:r>
            <a:r>
              <a:rPr lang="es-CO" baseline="0" dirty="0" smtClean="0"/>
              <a:t> de aprendizaje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893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859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436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467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Aquí</a:t>
            </a:r>
            <a:r>
              <a:rPr lang="es-ES" baseline="0" dirty="0" smtClean="0"/>
              <a:t> se comienza con un pequeño saludo y una pregunta para despertar e la iniciativa en la temática de estudio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6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1500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niño que quiere jugar futbol y piensa</a:t>
            </a:r>
            <a:r>
              <a:rPr lang="es-ES" baseline="0" dirty="0" smtClean="0"/>
              <a:t> que necesita zapatos, uniforme y un balón.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74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Que cada característica salga una  por una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D68F-29A6-4456-B3D5-A29EB51F28CA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329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089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16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673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82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465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8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629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740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4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304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93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55D2-AA03-43E1-A4AE-632AB70A0065}" type="datetimeFigureOut">
              <a:rPr lang="es-ES" smtClean="0"/>
              <a:t>05/07/2016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5E86-D02B-4629-887E-2EC72A13397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524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UÑE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167" y="3971412"/>
            <a:ext cx="2899265" cy="257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ovalada 4"/>
          <p:cNvSpPr/>
          <p:nvPr/>
        </p:nvSpPr>
        <p:spPr>
          <a:xfrm>
            <a:off x="1406769" y="1030288"/>
            <a:ext cx="9261231" cy="224260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anose="020B0602030504020204" pitchFamily="34" charset="0"/>
              </a:rPr>
              <a:t>ESTRATEGIAS </a:t>
            </a:r>
            <a:r>
              <a:rPr lang="es-ES_tradnl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anose="020B0602030504020204" pitchFamily="34" charset="0"/>
              </a:rPr>
              <a:t>Y TÉCNICAS </a:t>
            </a:r>
            <a:endParaRPr lang="es-CO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825625"/>
            <a:ext cx="4085492" cy="17475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</a:rPr>
              <a:t>¿ Y entonces, qué son las técnicas?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Llamada ovalada 4"/>
          <p:cNvSpPr/>
          <p:nvPr/>
        </p:nvSpPr>
        <p:spPr>
          <a:xfrm>
            <a:off x="5458264" y="1690688"/>
            <a:ext cx="4164037" cy="2276401"/>
          </a:xfrm>
          <a:prstGeom prst="wedgeEllipseCallout">
            <a:avLst>
              <a:gd name="adj1" fmla="val -23198"/>
              <a:gd name="adj2" fmla="val 849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Son </a:t>
            </a:r>
            <a:r>
              <a:rPr lang="es-CO" dirty="0">
                <a:solidFill>
                  <a:schemeClr val="tx1"/>
                </a:solidFill>
              </a:rPr>
              <a:t>actividades </a:t>
            </a:r>
            <a:r>
              <a:rPr lang="es-CO" dirty="0" smtClean="0">
                <a:solidFill>
                  <a:schemeClr val="tx1"/>
                </a:solidFill>
              </a:rPr>
              <a:t>o procedimientos muy  especificas </a:t>
            </a:r>
            <a:r>
              <a:rPr lang="es-CO" dirty="0">
                <a:solidFill>
                  <a:schemeClr val="tx1"/>
                </a:solidFill>
              </a:rPr>
              <a:t>que hacen parte de las estrategias planeadas para </a:t>
            </a:r>
            <a:r>
              <a:rPr lang="es-CO" dirty="0" smtClean="0">
                <a:solidFill>
                  <a:schemeClr val="tx1"/>
                </a:solidFill>
              </a:rPr>
              <a:t>lograr </a:t>
            </a:r>
            <a:r>
              <a:rPr lang="es-CO" dirty="0">
                <a:solidFill>
                  <a:schemeClr val="tx1"/>
                </a:solidFill>
              </a:rPr>
              <a:t>un propósito.</a:t>
            </a:r>
            <a:r>
              <a:rPr lang="es-CO" dirty="0" smtClean="0">
                <a:solidFill>
                  <a:schemeClr val="tx1"/>
                </a:solidFill>
              </a:rPr>
              <a:t>.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8539088" y="3573194"/>
            <a:ext cx="3348111" cy="2250831"/>
          </a:xfrm>
          <a:prstGeom prst="wedgeEllipseCallout">
            <a:avLst>
              <a:gd name="adj1" fmla="val -80077"/>
              <a:gd name="adj2" fmla="val 281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 smtClean="0">
                <a:solidFill>
                  <a:schemeClr val="tx1"/>
                </a:solidFill>
              </a:rPr>
              <a:t>Un ejemplo de ellas, son las jugadas hecha por un jugador, el subrayado y el mapa conceptual en el estudio. 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7" name="1 CuadroTexto"/>
          <p:cNvSpPr txBox="1">
            <a:spLocks noGrp="1"/>
          </p:cNvSpPr>
          <p:nvPr>
            <p:ph type="title"/>
          </p:nvPr>
        </p:nvSpPr>
        <p:spPr>
          <a:xfrm>
            <a:off x="838200" y="732441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pic>
        <p:nvPicPr>
          <p:cNvPr id="2050" name="Picture 2" descr="http://comps.fotosearch.com/comp/UNC/UNC232/elemental-escuela-aprendizaje_~u219799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855" y="4853354"/>
            <a:ext cx="1976412" cy="20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" y="3967089"/>
            <a:ext cx="3397934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081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lamada ovalada 2"/>
          <p:cNvSpPr/>
          <p:nvPr/>
        </p:nvSpPr>
        <p:spPr>
          <a:xfrm>
            <a:off x="3602158" y="1484916"/>
            <a:ext cx="8059959" cy="2293034"/>
          </a:xfrm>
          <a:prstGeom prst="wedgeEllipseCallout">
            <a:avLst>
              <a:gd name="adj1" fmla="val -19960"/>
              <a:gd name="adj2" fmla="val 81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000" dirty="0" smtClean="0">
                <a:solidFill>
                  <a:schemeClr val="tx1"/>
                </a:solidFill>
              </a:rPr>
              <a:t>Las estrategias son amplias, son una etapa mas avanzada que ayudan a establecer lo que se necesita para resolver una tarea, desde la reflexión y determinan las técnica a usar; estas ultimas son especificas, mecánica y responsables directas de las tareas. 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6" name="Explosión 1 5"/>
          <p:cNvSpPr/>
          <p:nvPr/>
        </p:nvSpPr>
        <p:spPr>
          <a:xfrm rot="19741787">
            <a:off x="-137400" y="1570090"/>
            <a:ext cx="4785193" cy="16241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Diferencia entre estrategia y técnica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1 CuadroTexto"/>
          <p:cNvSpPr txBox="1">
            <a:spLocks noGrp="1"/>
          </p:cNvSpPr>
          <p:nvPr>
            <p:ph type="title"/>
          </p:nvPr>
        </p:nvSpPr>
        <p:spPr>
          <a:xfrm>
            <a:off x="852268" y="159183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pic>
        <p:nvPicPr>
          <p:cNvPr id="4100" name="Picture 4" descr="http://avas.novanarratopedia.wikispaces.net/file/view/sistematizaci%C3%B3n%20de%20la%20experiencia1.jpg/499139628/634x281/sistematizaci%C3%B3n%20de%20la%20experienci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15" y="4512752"/>
            <a:ext cx="4149970" cy="21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0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lamada ovalada 3"/>
          <p:cNvSpPr/>
          <p:nvPr/>
        </p:nvSpPr>
        <p:spPr>
          <a:xfrm>
            <a:off x="9004496" y="1422718"/>
            <a:ext cx="2489982" cy="1409755"/>
          </a:xfrm>
          <a:prstGeom prst="wedgeEllipseCallout">
            <a:avLst>
              <a:gd name="adj1" fmla="val -81285"/>
              <a:gd name="adj2" fmla="val 565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CO" sz="2400" dirty="0">
                <a:solidFill>
                  <a:schemeClr val="tx1"/>
                </a:solidFill>
              </a:rPr>
              <a:t> E</a:t>
            </a:r>
            <a:r>
              <a:rPr lang="es-CO" sz="2400" dirty="0" smtClean="0">
                <a:solidFill>
                  <a:schemeClr val="tx1"/>
                </a:solidFill>
              </a:rPr>
              <a:t>strategias de aprendizaje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5" name="Explosión 1 4"/>
          <p:cNvSpPr/>
          <p:nvPr/>
        </p:nvSpPr>
        <p:spPr>
          <a:xfrm>
            <a:off x="5138862" y="2896262"/>
            <a:ext cx="4023360" cy="151684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Por supuesto existen dos clases de estrategias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8608892" y="4399638"/>
            <a:ext cx="2594317" cy="1522486"/>
          </a:xfrm>
          <a:prstGeom prst="wedgeEllipseCallout">
            <a:avLst>
              <a:gd name="adj1" fmla="val -61501"/>
              <a:gd name="adj2" fmla="val -62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CO" dirty="0">
                <a:solidFill>
                  <a:schemeClr val="tx1"/>
                </a:solidFill>
              </a:rPr>
              <a:t>E</a:t>
            </a:r>
            <a:r>
              <a:rPr lang="es-CO" dirty="0" smtClean="0">
                <a:solidFill>
                  <a:schemeClr val="tx1"/>
                </a:solidFill>
              </a:rPr>
              <a:t>strategias de </a:t>
            </a:r>
            <a:r>
              <a:rPr lang="es-CO" sz="2600" dirty="0" smtClean="0">
                <a:solidFill>
                  <a:schemeClr val="tx1"/>
                </a:solidFill>
              </a:rPr>
              <a:t>enseñanza</a:t>
            </a:r>
            <a:endParaRPr lang="es-CO" sz="2600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1180514" y="1701727"/>
            <a:ext cx="3504028" cy="1409755"/>
          </a:xfrm>
          <a:prstGeom prst="wedgeEllipseCallout">
            <a:avLst>
              <a:gd name="adj1" fmla="val -17853"/>
              <a:gd name="adj2" fmla="val 115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CO" sz="2400" dirty="0" smtClean="0">
                <a:solidFill>
                  <a:schemeClr val="tx1"/>
                </a:solidFill>
              </a:rPr>
              <a:t>¿Existen varias clases de estrategias ?</a:t>
            </a:r>
            <a:endParaRPr lang="es-CO" sz="2400" dirty="0">
              <a:solidFill>
                <a:schemeClr val="tx1"/>
              </a:solidFill>
            </a:endParaRPr>
          </a:p>
        </p:txBody>
      </p:sp>
      <p:cxnSp>
        <p:nvCxnSpPr>
          <p:cNvPr id="10" name="Conector angular 9"/>
          <p:cNvCxnSpPr/>
          <p:nvPr/>
        </p:nvCxnSpPr>
        <p:spPr>
          <a:xfrm rot="5400000">
            <a:off x="5809105" y="4178956"/>
            <a:ext cx="829995" cy="6876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 CuadroTexto"/>
          <p:cNvSpPr txBox="1">
            <a:spLocks/>
          </p:cNvSpPr>
          <p:nvPr/>
        </p:nvSpPr>
        <p:spPr>
          <a:xfrm>
            <a:off x="893300" y="280933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smtClean="0"/>
              <a:t>CONTENIDO</a:t>
            </a:r>
            <a:endParaRPr lang="es-CO" sz="3600" dirty="0"/>
          </a:p>
        </p:txBody>
      </p:sp>
      <p:pic>
        <p:nvPicPr>
          <p:cNvPr id="5122" name="Picture 2" descr="http://www.infocoponline.es/im/p2707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2" y="4937759"/>
            <a:ext cx="1857375" cy="16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" y="4107765"/>
            <a:ext cx="3397934" cy="247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9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552" y="1515239"/>
            <a:ext cx="10515600" cy="4351338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Llamada ovalada 3"/>
          <p:cNvSpPr/>
          <p:nvPr/>
        </p:nvSpPr>
        <p:spPr>
          <a:xfrm>
            <a:off x="838200" y="565071"/>
            <a:ext cx="4565167" cy="2521105"/>
          </a:xfrm>
          <a:prstGeom prst="wedgeEllipseCallout">
            <a:avLst>
              <a:gd name="adj1" fmla="val 38333"/>
              <a:gd name="adj2" fmla="val 61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CO" dirty="0" smtClean="0"/>
              <a:t>Corresponde al proceso o conjunto de medios, técnicas y actividades,  planeadas intencionalmente para hacer más efectivo el aprendizaje de un estudiante. </a:t>
            </a:r>
            <a:endParaRPr lang="es-CO" dirty="0"/>
          </a:p>
          <a:p>
            <a:pPr fontAlgn="base"/>
            <a:r>
              <a:rPr lang="es-CO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5" name="Explosión 1 4"/>
          <p:cNvSpPr/>
          <p:nvPr/>
        </p:nvSpPr>
        <p:spPr>
          <a:xfrm>
            <a:off x="5022165" y="3242869"/>
            <a:ext cx="2827607" cy="151684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Estrategias de aprendizaje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Llamada ovalada 7"/>
          <p:cNvSpPr/>
          <p:nvPr/>
        </p:nvSpPr>
        <p:spPr>
          <a:xfrm>
            <a:off x="6731785" y="727106"/>
            <a:ext cx="4434254" cy="2730377"/>
          </a:xfrm>
          <a:prstGeom prst="wedgeEllipseCallout">
            <a:avLst>
              <a:gd name="adj1" fmla="val -41603"/>
              <a:gd name="adj2" fmla="val 473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El estudiante estratégico se caracteriza por ajustar su comportamiento a las exigencias de la tarea, reflexiona sobre el propósito de esta, </a:t>
            </a:r>
            <a:r>
              <a:rPr lang="es-CO" sz="1600" dirty="0"/>
              <a:t>Planifique </a:t>
            </a:r>
            <a:r>
              <a:rPr lang="es-CO" sz="1600" dirty="0" smtClean="0"/>
              <a:t>lo qué  realizara y </a:t>
            </a:r>
            <a:r>
              <a:rPr lang="es-CO" sz="1600" dirty="0"/>
              <a:t>cómo lo </a:t>
            </a:r>
            <a:r>
              <a:rPr lang="es-CO" sz="1600" dirty="0" smtClean="0"/>
              <a:t>realizara, evalúa el proceso y aprende a establecer la ventaja de la estrategia llevada a cabo.</a:t>
            </a:r>
            <a:endParaRPr lang="es-CO" sz="1600" dirty="0"/>
          </a:p>
          <a:p>
            <a:pPr algn="ctr"/>
            <a:endParaRPr lang="es-CO" sz="1600" dirty="0"/>
          </a:p>
        </p:txBody>
      </p:sp>
      <p:sp>
        <p:nvSpPr>
          <p:cNvPr id="11" name="1 CuadroTexto"/>
          <p:cNvSpPr txBox="1">
            <a:spLocks/>
          </p:cNvSpPr>
          <p:nvPr/>
        </p:nvSpPr>
        <p:spPr>
          <a:xfrm>
            <a:off x="838200" y="10948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228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552" y="1515239"/>
            <a:ext cx="10515600" cy="4351338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5" name="Explosión 1 4"/>
          <p:cNvSpPr/>
          <p:nvPr/>
        </p:nvSpPr>
        <p:spPr>
          <a:xfrm>
            <a:off x="4571998" y="1690688"/>
            <a:ext cx="2827607" cy="151684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Estrategias de aprendizaje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7266994" y="4036344"/>
            <a:ext cx="3954194" cy="1412627"/>
          </a:xfrm>
          <a:prstGeom prst="wedgeEllipseCallout">
            <a:avLst>
              <a:gd name="adj1" fmla="val -59967"/>
              <a:gd name="adj2" fmla="val -12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Tienen en cuenta Las necesidades, los objetivos, la tarea, los recursos existentes, el tiempo, el ambiente.  </a:t>
            </a:r>
            <a:endParaRPr lang="es-CO" dirty="0"/>
          </a:p>
        </p:txBody>
      </p:sp>
      <p:sp>
        <p:nvSpPr>
          <p:cNvPr id="7" name="Llamada ovalada 6"/>
          <p:cNvSpPr/>
          <p:nvPr/>
        </p:nvSpPr>
        <p:spPr>
          <a:xfrm>
            <a:off x="1364767" y="3787576"/>
            <a:ext cx="3996397" cy="1910162"/>
          </a:xfrm>
          <a:prstGeom prst="wedgeEllipseCallout">
            <a:avLst>
              <a:gd name="adj1" fmla="val 49217"/>
              <a:gd name="adj2" fmla="val -84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Las estrategias de aprendizaje, junto con los objetivos, los contenidos y la evaluación son  aspectos relevantes en el proceso de aprendizaje</a:t>
            </a:r>
            <a:endParaRPr lang="es-CO" dirty="0"/>
          </a:p>
        </p:txBody>
      </p:sp>
      <p:sp>
        <p:nvSpPr>
          <p:cNvPr id="11" name="1 CuadroTexto"/>
          <p:cNvSpPr txBox="1">
            <a:spLocks/>
          </p:cNvSpPr>
          <p:nvPr/>
        </p:nvSpPr>
        <p:spPr>
          <a:xfrm>
            <a:off x="838200" y="10948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3877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380" y="306413"/>
            <a:ext cx="10515600" cy="1325563"/>
          </a:xfrm>
        </p:spPr>
        <p:txBody>
          <a:bodyPr/>
          <a:lstStyle/>
          <a:p>
            <a:endParaRPr lang="es-CO" b="1" dirty="0"/>
          </a:p>
        </p:txBody>
      </p:sp>
      <p:sp>
        <p:nvSpPr>
          <p:cNvPr id="4" name="Llamada ovalada 3"/>
          <p:cNvSpPr/>
          <p:nvPr/>
        </p:nvSpPr>
        <p:spPr>
          <a:xfrm>
            <a:off x="4606369" y="1006251"/>
            <a:ext cx="2661046" cy="900064"/>
          </a:xfrm>
          <a:prstGeom prst="wedgeEllipseCallout">
            <a:avLst>
              <a:gd name="adj1" fmla="val 1327"/>
              <a:gd name="adj2" fmla="val 152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CO" dirty="0" smtClean="0"/>
              <a:t>De ensayo y error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Explosión 1 4"/>
          <p:cNvSpPr/>
          <p:nvPr/>
        </p:nvSpPr>
        <p:spPr>
          <a:xfrm>
            <a:off x="4682196" y="2917807"/>
            <a:ext cx="2827607" cy="151684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Estrategias de aprendizaje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8265928" y="2929039"/>
            <a:ext cx="3337002" cy="795942"/>
          </a:xfrm>
          <a:prstGeom prst="wedgeEllipseCallout">
            <a:avLst>
              <a:gd name="adj1" fmla="val -72666"/>
              <a:gd name="adj2" fmla="val 43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 organización </a:t>
            </a:r>
            <a:endParaRPr lang="es-CO" dirty="0"/>
          </a:p>
        </p:txBody>
      </p:sp>
      <p:sp>
        <p:nvSpPr>
          <p:cNvPr id="7" name="Llamada ovalada 6"/>
          <p:cNvSpPr/>
          <p:nvPr/>
        </p:nvSpPr>
        <p:spPr>
          <a:xfrm>
            <a:off x="8702820" y="4612875"/>
            <a:ext cx="2463219" cy="1140568"/>
          </a:xfrm>
          <a:prstGeom prst="wedgeEllipseCallout">
            <a:avLst>
              <a:gd name="adj1" fmla="val -114950"/>
              <a:gd name="adj2" fmla="val -761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 control de la comprensión</a:t>
            </a:r>
            <a:endParaRPr lang="es-CO" dirty="0"/>
          </a:p>
        </p:txBody>
      </p:sp>
      <p:sp>
        <p:nvSpPr>
          <p:cNvPr id="8" name="Llamada ovalada 7"/>
          <p:cNvSpPr/>
          <p:nvPr/>
        </p:nvSpPr>
        <p:spPr>
          <a:xfrm>
            <a:off x="8454683" y="1094804"/>
            <a:ext cx="2711356" cy="963582"/>
          </a:xfrm>
          <a:prstGeom prst="wedgeEllipseCallout">
            <a:avLst>
              <a:gd name="adj1" fmla="val -89337"/>
              <a:gd name="adj2" fmla="val 126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De elaboración </a:t>
            </a:r>
            <a:endParaRPr lang="es-CO" sz="1600" dirty="0"/>
          </a:p>
          <a:p>
            <a:pPr algn="ctr"/>
            <a:endParaRPr lang="es-CO" sz="1600" dirty="0"/>
          </a:p>
        </p:txBody>
      </p:sp>
      <p:sp>
        <p:nvSpPr>
          <p:cNvPr id="11" name="1 CuadroTexto"/>
          <p:cNvSpPr txBox="1">
            <a:spLocks/>
          </p:cNvSpPr>
          <p:nvPr/>
        </p:nvSpPr>
        <p:spPr>
          <a:xfrm>
            <a:off x="838200" y="10948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>
            <a:off x="4197036" y="5446148"/>
            <a:ext cx="2822941" cy="818405"/>
          </a:xfrm>
          <a:prstGeom prst="wedgeEllipseCallout">
            <a:avLst>
              <a:gd name="adj1" fmla="val 17003"/>
              <a:gd name="adj2" fmla="val -158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CO" sz="1800" dirty="0" smtClean="0"/>
              <a:t>De planificación </a:t>
            </a:r>
            <a:endParaRPr lang="es-CO" sz="1800" dirty="0"/>
          </a:p>
        </p:txBody>
      </p:sp>
      <p:sp>
        <p:nvSpPr>
          <p:cNvPr id="12" name="Marcador de contenido 9"/>
          <p:cNvSpPr txBox="1">
            <a:spLocks/>
          </p:cNvSpPr>
          <p:nvPr/>
        </p:nvSpPr>
        <p:spPr>
          <a:xfrm>
            <a:off x="1023388" y="4222844"/>
            <a:ext cx="2822941" cy="818405"/>
          </a:xfrm>
          <a:prstGeom prst="wedgeEllipseCallout">
            <a:avLst>
              <a:gd name="adj1" fmla="val 87767"/>
              <a:gd name="adj2" fmla="val -64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De regulación</a:t>
            </a:r>
            <a:r>
              <a:rPr lang="es-CO" sz="1800" dirty="0"/>
              <a:t>, dirección y supervisión.</a:t>
            </a:r>
          </a:p>
        </p:txBody>
      </p:sp>
      <p:sp>
        <p:nvSpPr>
          <p:cNvPr id="13" name="Marcador de contenido 9"/>
          <p:cNvSpPr txBox="1">
            <a:spLocks/>
          </p:cNvSpPr>
          <p:nvPr/>
        </p:nvSpPr>
        <p:spPr>
          <a:xfrm>
            <a:off x="838200" y="2821103"/>
            <a:ext cx="2822941" cy="818405"/>
          </a:xfrm>
          <a:prstGeom prst="wedgeEllipseCallout">
            <a:avLst>
              <a:gd name="adj1" fmla="val 81288"/>
              <a:gd name="adj2" fmla="val 36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De evaluación </a:t>
            </a:r>
            <a:endParaRPr lang="es-CO" sz="1800" dirty="0"/>
          </a:p>
        </p:txBody>
      </p:sp>
      <p:sp>
        <p:nvSpPr>
          <p:cNvPr id="14" name="Marcador de contenido 9"/>
          <p:cNvSpPr txBox="1">
            <a:spLocks/>
          </p:cNvSpPr>
          <p:nvPr/>
        </p:nvSpPr>
        <p:spPr>
          <a:xfrm>
            <a:off x="1189794" y="1396907"/>
            <a:ext cx="2822941" cy="818405"/>
          </a:xfrm>
          <a:prstGeom prst="wedgeEllipseCallout">
            <a:avLst>
              <a:gd name="adj1" fmla="val 70823"/>
              <a:gd name="adj2" fmla="val 97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De apoyo o afectivo </a:t>
            </a:r>
            <a:endParaRPr lang="es-CO" sz="1800" dirty="0"/>
          </a:p>
        </p:txBody>
      </p:sp>
      <p:sp>
        <p:nvSpPr>
          <p:cNvPr id="9" name="Rectángulo 8"/>
          <p:cNvSpPr/>
          <p:nvPr/>
        </p:nvSpPr>
        <p:spPr>
          <a:xfrm>
            <a:off x="6386732" y="6264553"/>
            <a:ext cx="5903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SÁNCHEZ, L. A. N. (2002). </a:t>
            </a:r>
            <a:r>
              <a:rPr lang="es-CO" sz="1200" i="1" dirty="0"/>
              <a:t>Estrategias de aprendizaje</a:t>
            </a:r>
            <a:r>
              <a:rPr lang="es-CO" sz="1200" dirty="0"/>
              <a:t> (Doctoral </a:t>
            </a:r>
            <a:r>
              <a:rPr lang="es-CO" sz="1200" dirty="0" err="1"/>
              <a:t>dissertation</a:t>
            </a:r>
            <a:r>
              <a:rPr lang="es-CO" sz="1200" dirty="0"/>
              <a:t>, tesis para optar el titulo de licenciatura de filosofía, psicologías y </a:t>
            </a:r>
            <a:r>
              <a:rPr lang="es-CO" sz="1200" dirty="0" err="1"/>
              <a:t>cc.</a:t>
            </a:r>
            <a:r>
              <a:rPr lang="es-CO" sz="1200" dirty="0"/>
              <a:t> </a:t>
            </a:r>
            <a:r>
              <a:rPr lang="es-CO" sz="1200" dirty="0" err="1"/>
              <a:t>ss</a:t>
            </a:r>
            <a:r>
              <a:rPr lang="es-CO" sz="1200" dirty="0"/>
              <a:t>].: Universidad Nacional del Santa).</a:t>
            </a:r>
          </a:p>
        </p:txBody>
      </p:sp>
    </p:spTree>
    <p:extLst>
      <p:ext uri="{BB962C8B-B14F-4D97-AF65-F5344CB8AC3E}">
        <p14:creationId xmlns:p14="http://schemas.microsoft.com/office/powerpoint/2010/main" val="40212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380" y="306413"/>
            <a:ext cx="10515600" cy="1325563"/>
          </a:xfrm>
        </p:spPr>
        <p:txBody>
          <a:bodyPr/>
          <a:lstStyle/>
          <a:p>
            <a:endParaRPr lang="es-CO" b="1" dirty="0"/>
          </a:p>
        </p:txBody>
      </p:sp>
      <p:sp>
        <p:nvSpPr>
          <p:cNvPr id="4" name="Llamada ovalada 3"/>
          <p:cNvSpPr/>
          <p:nvPr/>
        </p:nvSpPr>
        <p:spPr>
          <a:xfrm>
            <a:off x="4606369" y="1006251"/>
            <a:ext cx="2661046" cy="900064"/>
          </a:xfrm>
          <a:prstGeom prst="wedgeEllipseCallout">
            <a:avLst>
              <a:gd name="adj1" fmla="val 1327"/>
              <a:gd name="adj2" fmla="val 152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s-CO" dirty="0" smtClean="0"/>
              <a:t>Repetir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Explosión 1 4"/>
          <p:cNvSpPr/>
          <p:nvPr/>
        </p:nvSpPr>
        <p:spPr>
          <a:xfrm>
            <a:off x="4682196" y="2917807"/>
            <a:ext cx="2827607" cy="151684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Técnicas de aprendizaje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8265928" y="2929039"/>
            <a:ext cx="3337002" cy="795942"/>
          </a:xfrm>
          <a:prstGeom prst="wedgeEllipseCallout">
            <a:avLst>
              <a:gd name="adj1" fmla="val -72666"/>
              <a:gd name="adj2" fmla="val 43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Resumen </a:t>
            </a:r>
            <a:endParaRPr lang="es-CO" dirty="0"/>
          </a:p>
        </p:txBody>
      </p:sp>
      <p:sp>
        <p:nvSpPr>
          <p:cNvPr id="7" name="Llamada ovalada 6"/>
          <p:cNvSpPr/>
          <p:nvPr/>
        </p:nvSpPr>
        <p:spPr>
          <a:xfrm>
            <a:off x="8702820" y="4612875"/>
            <a:ext cx="2463219" cy="1140568"/>
          </a:xfrm>
          <a:prstGeom prst="wedgeEllipseCallout">
            <a:avLst>
              <a:gd name="adj1" fmla="val -114950"/>
              <a:gd name="adj2" fmla="val -761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Analogías </a:t>
            </a:r>
            <a:endParaRPr lang="es-CO" dirty="0"/>
          </a:p>
        </p:txBody>
      </p:sp>
      <p:sp>
        <p:nvSpPr>
          <p:cNvPr id="8" name="Llamada ovalada 7"/>
          <p:cNvSpPr/>
          <p:nvPr/>
        </p:nvSpPr>
        <p:spPr>
          <a:xfrm>
            <a:off x="8454683" y="1094804"/>
            <a:ext cx="2711356" cy="963582"/>
          </a:xfrm>
          <a:prstGeom prst="wedgeEllipseCallout">
            <a:avLst>
              <a:gd name="adj1" fmla="val -89337"/>
              <a:gd name="adj2" fmla="val 126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Subrayado </a:t>
            </a:r>
            <a:endParaRPr lang="es-CO" sz="1600" dirty="0"/>
          </a:p>
          <a:p>
            <a:pPr algn="ctr"/>
            <a:endParaRPr lang="es-CO" sz="1600" dirty="0"/>
          </a:p>
        </p:txBody>
      </p:sp>
      <p:sp>
        <p:nvSpPr>
          <p:cNvPr id="11" name="1 CuadroTexto"/>
          <p:cNvSpPr txBox="1">
            <a:spLocks/>
          </p:cNvSpPr>
          <p:nvPr/>
        </p:nvSpPr>
        <p:spPr>
          <a:xfrm>
            <a:off x="838200" y="10948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>
            <a:off x="4197036" y="5041250"/>
            <a:ext cx="3312767" cy="1223304"/>
          </a:xfrm>
          <a:prstGeom prst="wedgeEllipseCallout">
            <a:avLst>
              <a:gd name="adj1" fmla="val 7661"/>
              <a:gd name="adj2" fmla="val -108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1800" dirty="0" smtClean="0"/>
              <a:t>Mapas mentales, mapas conceptuales, cuadros sinópticos, mapas de ideas…</a:t>
            </a:r>
            <a:endParaRPr lang="es-CO" sz="1800" dirty="0"/>
          </a:p>
        </p:txBody>
      </p:sp>
      <p:sp>
        <p:nvSpPr>
          <p:cNvPr id="12" name="Marcador de contenido 9"/>
          <p:cNvSpPr txBox="1">
            <a:spLocks/>
          </p:cNvSpPr>
          <p:nvPr/>
        </p:nvSpPr>
        <p:spPr>
          <a:xfrm>
            <a:off x="1023388" y="4222844"/>
            <a:ext cx="2822941" cy="818405"/>
          </a:xfrm>
          <a:prstGeom prst="wedgeEllipseCallout">
            <a:avLst>
              <a:gd name="adj1" fmla="val 87767"/>
              <a:gd name="adj2" fmla="val -64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Toma de notas </a:t>
            </a:r>
            <a:endParaRPr lang="es-CO" sz="1800" dirty="0"/>
          </a:p>
        </p:txBody>
      </p:sp>
      <p:sp>
        <p:nvSpPr>
          <p:cNvPr id="13" name="Marcador de contenido 9"/>
          <p:cNvSpPr txBox="1">
            <a:spLocks/>
          </p:cNvSpPr>
          <p:nvPr/>
        </p:nvSpPr>
        <p:spPr>
          <a:xfrm>
            <a:off x="838200" y="2821103"/>
            <a:ext cx="2822941" cy="818405"/>
          </a:xfrm>
          <a:prstGeom prst="wedgeEllipseCallout">
            <a:avLst>
              <a:gd name="adj1" fmla="val 81288"/>
              <a:gd name="adj2" fmla="val 36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Hacer preguntas </a:t>
            </a:r>
            <a:endParaRPr lang="es-CO" sz="1800" dirty="0"/>
          </a:p>
        </p:txBody>
      </p:sp>
      <p:sp>
        <p:nvSpPr>
          <p:cNvPr id="14" name="Marcador de contenido 9"/>
          <p:cNvSpPr txBox="1">
            <a:spLocks/>
          </p:cNvSpPr>
          <p:nvPr/>
        </p:nvSpPr>
        <p:spPr>
          <a:xfrm>
            <a:off x="1189794" y="1396907"/>
            <a:ext cx="2822941" cy="818405"/>
          </a:xfrm>
          <a:prstGeom prst="wedgeEllipseCallout">
            <a:avLst>
              <a:gd name="adj1" fmla="val 70823"/>
              <a:gd name="adj2" fmla="val 97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800" dirty="0" smtClean="0"/>
              <a:t>Lectura comprensiva 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9346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lamada ovalada 5"/>
          <p:cNvSpPr/>
          <p:nvPr/>
        </p:nvSpPr>
        <p:spPr>
          <a:xfrm rot="702190">
            <a:off x="1392702" y="898356"/>
            <a:ext cx="8876713" cy="1700463"/>
          </a:xfrm>
          <a:prstGeom prst="wedgeEllipseCallout">
            <a:avLst>
              <a:gd name="adj1" fmla="val -33754"/>
              <a:gd name="adj2" fmla="val 54953"/>
            </a:avLst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Ahora vamos a echar un vistazo en lo que has aprendido del tema.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Resuelve las siguientes actividades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 !Buena suerte¡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146" name="Picture 2" descr="Resultado de imagen para actividades creativas de personas pens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519" y="34026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7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la siguiente actividad encontraras una sopa de letras con 10 conceptos del tema, encuéntralos </a:t>
            </a:r>
            <a:endParaRPr lang="es-ES" dirty="0"/>
          </a:p>
        </p:txBody>
      </p:sp>
      <p:graphicFrame>
        <p:nvGraphicFramePr>
          <p:cNvPr id="8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08526"/>
              </p:ext>
            </p:extLst>
          </p:nvPr>
        </p:nvGraphicFramePr>
        <p:xfrm>
          <a:off x="4" y="1690686"/>
          <a:ext cx="9416723" cy="529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373457"/>
                <a:gridCol w="400223"/>
                <a:gridCol w="400223"/>
                <a:gridCol w="373457"/>
                <a:gridCol w="400223"/>
                <a:gridCol w="373457"/>
              </a:tblGrid>
              <a:tr h="37791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Y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CO" dirty="0" smtClean="0"/>
                        <a:t>G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Y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L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17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1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17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1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</a:t>
                      </a:r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791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Llamada de flecha a la izquierda 8"/>
          <p:cNvSpPr/>
          <p:nvPr/>
        </p:nvSpPr>
        <p:spPr>
          <a:xfrm>
            <a:off x="9561095" y="1690688"/>
            <a:ext cx="2823410" cy="516731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TECNICA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ESTRATEGIA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SUBRAYADO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MAPAS CONCEPTUALES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APRENDIZAJE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PROCESO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RECURSOS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TIEMPO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ELABORACION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ORGANIZACIÓN 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ENSAYO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APRENDIZ</a:t>
            </a:r>
          </a:p>
          <a:p>
            <a:pPr marL="342900" indent="-342900">
              <a:buAutoNum type="arabicPeriod"/>
            </a:pPr>
            <a:endParaRPr lang="es-ES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Te invito para que arrastres el nombre con al característica que le corresponde. 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3595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26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Llamada ovalada 3"/>
          <p:cNvSpPr/>
          <p:nvPr/>
        </p:nvSpPr>
        <p:spPr>
          <a:xfrm>
            <a:off x="590843" y="365125"/>
            <a:ext cx="10536702" cy="337688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Bienvenidos a este espacio de construcción y apropiación del conocimiento. </a:t>
            </a:r>
          </a:p>
          <a:p>
            <a:pPr algn="ctr"/>
            <a:r>
              <a:rPr lang="es-CO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Se espera que sea de tu satisfacción, disfrútalo!</a:t>
            </a:r>
            <a:endParaRPr lang="es-CO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Resultado de imagen para MUÑEC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45" y="3854535"/>
            <a:ext cx="22669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1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62903"/>
              </p:ext>
            </p:extLst>
          </p:nvPr>
        </p:nvGraphicFramePr>
        <p:xfrm>
          <a:off x="536575" y="1460500"/>
          <a:ext cx="10515600" cy="478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2181232" y="154250"/>
            <a:ext cx="7351233" cy="9785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Te invito para que leas y arrastres a la pirámide, cada concepto que corresponde a técnicas de aprendizaje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079631" y="5639945"/>
            <a:ext cx="241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Técnicas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2672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FF0000"/>
                </a:solidFill>
              </a:rPr>
              <a:t>COMPLETA EL SIGUIENTE CUADRO COMPARATIVO 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TÉCNICA DE  ESTUDIO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ESTRATEGIA DE APRENDIZAJE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lecha derecha 6"/>
          <p:cNvSpPr/>
          <p:nvPr/>
        </p:nvSpPr>
        <p:spPr>
          <a:xfrm>
            <a:off x="0" y="2861469"/>
            <a:ext cx="13289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CONCEPTO </a:t>
            </a:r>
            <a:endParaRPr lang="es-CO" dirty="0"/>
          </a:p>
        </p:txBody>
      </p:sp>
      <p:sp>
        <p:nvSpPr>
          <p:cNvPr id="8" name="Flecha derecha 7"/>
          <p:cNvSpPr/>
          <p:nvPr/>
        </p:nvSpPr>
        <p:spPr>
          <a:xfrm>
            <a:off x="0" y="4160487"/>
            <a:ext cx="1328992" cy="68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condición</a:t>
            </a:r>
            <a:endParaRPr lang="es-CO" dirty="0"/>
          </a:p>
        </p:txBody>
      </p:sp>
      <p:sp>
        <p:nvSpPr>
          <p:cNvPr id="10" name="Flecha derecha 9"/>
          <p:cNvSpPr/>
          <p:nvPr/>
        </p:nvSpPr>
        <p:spPr>
          <a:xfrm>
            <a:off x="0" y="5682171"/>
            <a:ext cx="1321308" cy="50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Difeencias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9452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BIBLIOGRAFÍA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Fraile, C. L. (2006). Estudio y trabajo autónomos del estudiante. </a:t>
            </a:r>
            <a:r>
              <a:rPr lang="es-ES_tradnl" i="1" dirty="0"/>
              <a:t>Estilo capítulo de libro), en Metodologías de enseñanza y aprendizaje</a:t>
            </a:r>
            <a:r>
              <a:rPr lang="es-ES_tradnl" dirty="0"/>
              <a:t>, 191-223.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050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302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3538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102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83288" y="887890"/>
            <a:ext cx="3239911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PRESENTACIÓN</a:t>
            </a:r>
            <a:endParaRPr lang="es-CO" sz="2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48061" y="1595021"/>
            <a:ext cx="97197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/>
              <a:t>En esta unidad </a:t>
            </a:r>
            <a:r>
              <a:rPr lang="es-ES_tradnl" sz="2800" dirty="0" smtClean="0"/>
              <a:t>de estudio del módulo Técnicas de Aprendizaje Autónomo, el aprendiz tiene </a:t>
            </a:r>
            <a:r>
              <a:rPr lang="es-ES_tradnl" sz="2800" dirty="0"/>
              <a:t>oportunidad de aprender las conceptualizaciones alrededor del tema estrategias de aprendizaje y técnicas de aprendizaje, las cuales tienen una implicación en la asimilación y acomodación de la información por parte del estudiante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6793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5760" y="349956"/>
            <a:ext cx="109587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COMPETENCIAS A DESARROLLAR</a:t>
            </a:r>
            <a:endParaRPr lang="es-CO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84739" y="1759842"/>
            <a:ext cx="11717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ES_tradnl" sz="2800" dirty="0" smtClean="0"/>
          </a:p>
          <a:p>
            <a:pPr marL="342900" indent="-342900">
              <a:buFont typeface="+mj-lt"/>
              <a:buAutoNum type="arabicPeriod"/>
            </a:pPr>
            <a:endParaRPr lang="es-ES_tradnl" sz="2800" dirty="0"/>
          </a:p>
          <a:p>
            <a:pPr marL="342900" indent="-342900">
              <a:buFont typeface="+mj-lt"/>
              <a:buAutoNum type="arabicPeriod"/>
            </a:pPr>
            <a:endParaRPr lang="es-ES_tradnl" sz="2800" dirty="0" smtClean="0"/>
          </a:p>
        </p:txBody>
      </p:sp>
      <p:sp>
        <p:nvSpPr>
          <p:cNvPr id="6" name="Elipse 5"/>
          <p:cNvSpPr/>
          <p:nvPr/>
        </p:nvSpPr>
        <p:spPr>
          <a:xfrm>
            <a:off x="365760" y="1983545"/>
            <a:ext cx="6696221" cy="46282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2000" dirty="0" smtClean="0">
                <a:solidFill>
                  <a:schemeClr val="tx1"/>
                </a:solidFill>
              </a:rPr>
              <a:t>Conceptualiza </a:t>
            </a:r>
            <a:r>
              <a:rPr lang="es-CO" sz="2000" dirty="0">
                <a:solidFill>
                  <a:schemeClr val="tx1"/>
                </a:solidFill>
              </a:rPr>
              <a:t>y diferencia las estrategias de aprendizaje de las técnicas de aprendizaje, para hacer uso de ellas durante su proceso de construcción del </a:t>
            </a:r>
            <a:r>
              <a:rPr lang="es-CO" sz="2000" dirty="0" smtClean="0">
                <a:solidFill>
                  <a:schemeClr val="tx1"/>
                </a:solidFill>
              </a:rPr>
              <a:t>conocimiento, dentro del marco de un aprendizaje significativo.</a:t>
            </a:r>
          </a:p>
          <a:p>
            <a:pPr lvl="0"/>
            <a:endParaRPr lang="es-CO" sz="2000" dirty="0">
              <a:solidFill>
                <a:schemeClr val="tx1"/>
              </a:solidFill>
            </a:endParaRPr>
          </a:p>
          <a:p>
            <a:r>
              <a:rPr lang="es-ES_tradnl" sz="2000" dirty="0">
                <a:solidFill>
                  <a:schemeClr val="tx1"/>
                </a:solidFill>
              </a:rPr>
              <a:t>Valora la aplicación de las estrategias para el aprendizaje comprensivo en el proceso de formación profesional</a:t>
            </a:r>
            <a:endParaRPr lang="es-CO" sz="2000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s://userscontent2.emaze.com/images/6146a76c-c378-4481-a455-daba4c8d0777/3299652b-d5a4-45c4-9787-4fee769045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653" y="2700997"/>
            <a:ext cx="3656770" cy="36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 en U 4"/>
          <p:cNvSpPr/>
          <p:nvPr/>
        </p:nvSpPr>
        <p:spPr>
          <a:xfrm rot="21299252" flipH="1">
            <a:off x="6606790" y="1930217"/>
            <a:ext cx="3547975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5760" y="349956"/>
            <a:ext cx="109587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 A TRABAJAR </a:t>
            </a:r>
            <a:endParaRPr lang="es-CO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84739" y="1389525"/>
            <a:ext cx="11717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ES_tradnl" sz="2800" dirty="0" smtClean="0"/>
          </a:p>
          <a:p>
            <a:pPr marL="342900" indent="-342900">
              <a:buFont typeface="+mj-lt"/>
              <a:buAutoNum type="arabicPeriod"/>
            </a:pPr>
            <a:endParaRPr lang="es-ES_tradnl" sz="2800" dirty="0"/>
          </a:p>
          <a:p>
            <a:pPr marL="342900" indent="-342900">
              <a:buFont typeface="+mj-lt"/>
              <a:buAutoNum type="arabicPeriod"/>
            </a:pPr>
            <a:endParaRPr lang="es-ES_tradnl" sz="2800" dirty="0" smtClean="0"/>
          </a:p>
        </p:txBody>
      </p:sp>
      <p:sp>
        <p:nvSpPr>
          <p:cNvPr id="5" name="Llamada ovalada 4"/>
          <p:cNvSpPr/>
          <p:nvPr/>
        </p:nvSpPr>
        <p:spPr>
          <a:xfrm>
            <a:off x="984739" y="1195754"/>
            <a:ext cx="3685735" cy="14426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¿ Qué se estudiará en este espacio de aprendizaje?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Llamada ovalada 6"/>
          <p:cNvSpPr/>
          <p:nvPr/>
        </p:nvSpPr>
        <p:spPr>
          <a:xfrm>
            <a:off x="6288258" y="996287"/>
            <a:ext cx="5036234" cy="228148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MX" sz="1400" dirty="0">
                <a:solidFill>
                  <a:schemeClr val="tx1"/>
                </a:solidFill>
              </a:rPr>
              <a:t>Concepto de </a:t>
            </a:r>
            <a:r>
              <a:rPr lang="es-CO" sz="1400" dirty="0">
                <a:solidFill>
                  <a:schemeClr val="tx1"/>
                </a:solidFill>
              </a:rPr>
              <a:t> Estrategias y Técnicas de aprendizaje.</a:t>
            </a:r>
          </a:p>
          <a:p>
            <a:pPr lvl="2"/>
            <a:endParaRPr lang="es-CO" sz="1400" dirty="0">
              <a:solidFill>
                <a:schemeClr val="tx1"/>
              </a:solidFill>
            </a:endParaRPr>
          </a:p>
          <a:p>
            <a:pPr lvl="2"/>
            <a:r>
              <a:rPr lang="es-CO" sz="1400" dirty="0">
                <a:solidFill>
                  <a:schemeClr val="tx1"/>
                </a:solidFill>
              </a:rPr>
              <a:t>Utilidad de las </a:t>
            </a:r>
            <a:r>
              <a:rPr lang="es-CO" sz="1400" dirty="0" smtClean="0">
                <a:solidFill>
                  <a:schemeClr val="tx1"/>
                </a:solidFill>
              </a:rPr>
              <a:t>estrategias </a:t>
            </a:r>
            <a:r>
              <a:rPr lang="es-CO" sz="1400" dirty="0">
                <a:solidFill>
                  <a:schemeClr val="tx1"/>
                </a:solidFill>
              </a:rPr>
              <a:t>y técnicas de aprendizaje en el Aprendizaje.</a:t>
            </a:r>
          </a:p>
          <a:p>
            <a:pPr lvl="2"/>
            <a:endParaRPr lang="es-CO" sz="1400" dirty="0">
              <a:solidFill>
                <a:schemeClr val="tx1"/>
              </a:solidFill>
            </a:endParaRPr>
          </a:p>
          <a:p>
            <a:pPr lvl="2"/>
            <a:r>
              <a:rPr lang="es-CO" sz="1400" dirty="0">
                <a:solidFill>
                  <a:schemeClr val="tx1"/>
                </a:solidFill>
              </a:rPr>
              <a:t>Clasificación de las estrategias cognitivas y </a:t>
            </a:r>
            <a:r>
              <a:rPr lang="es-CO" sz="1400" dirty="0" err="1">
                <a:solidFill>
                  <a:schemeClr val="tx1"/>
                </a:solidFill>
              </a:rPr>
              <a:t>metacognitivas</a:t>
            </a:r>
            <a:r>
              <a:rPr lang="es-CO" sz="1400" dirty="0">
                <a:solidFill>
                  <a:schemeClr val="tx1"/>
                </a:solidFill>
              </a:rPr>
              <a:t> en el ámbito académico</a:t>
            </a:r>
            <a:endParaRPr lang="es-CO" sz="1400" dirty="0"/>
          </a:p>
        </p:txBody>
      </p:sp>
      <p:pic>
        <p:nvPicPr>
          <p:cNvPr id="7170" name="Picture 2" descr="http://www.smartboardteamgames.com/wp-content/uploads/2012/01/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525" y="3671010"/>
            <a:ext cx="1847850" cy="24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lamada ovalada 4"/>
          <p:cNvSpPr/>
          <p:nvPr/>
        </p:nvSpPr>
        <p:spPr>
          <a:xfrm>
            <a:off x="1674055" y="168318"/>
            <a:ext cx="7197229" cy="3614132"/>
          </a:xfrm>
          <a:prstGeom prst="wedgeEllipseCallout">
            <a:avLst>
              <a:gd name="adj1" fmla="val 51125"/>
              <a:gd name="adj2" fmla="val 625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!Hola¡</a:t>
            </a:r>
          </a:p>
          <a:p>
            <a:pPr algn="just"/>
            <a:r>
              <a:rPr lang="es-ES" sz="2400" dirty="0" smtClean="0">
                <a:solidFill>
                  <a:schemeClr val="tx1"/>
                </a:solidFill>
              </a:rPr>
              <a:t>¿Has indagado alguna vez sobre la relación entre las estrategias y  técnicas </a:t>
            </a:r>
            <a:r>
              <a:rPr lang="es-ES" sz="2400" dirty="0">
                <a:solidFill>
                  <a:schemeClr val="tx1"/>
                </a:solidFill>
              </a:rPr>
              <a:t>de aprendizaje</a:t>
            </a:r>
            <a:r>
              <a:rPr lang="es-ES" sz="2400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es-ES" sz="2400" dirty="0">
              <a:solidFill>
                <a:schemeClr val="tx1"/>
              </a:solidFill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</a:rPr>
              <a:t>Te invito a permanecer en este espacio educativo para encontrar la respuesta y profundización del tema.</a:t>
            </a:r>
          </a:p>
        </p:txBody>
      </p:sp>
      <p:pic>
        <p:nvPicPr>
          <p:cNvPr id="3074" name="Picture 2" descr="Resultado de imagen para dibujos boni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42" y="410600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4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5760" y="349956"/>
            <a:ext cx="109587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 A TRABAJAR </a:t>
            </a:r>
            <a:endParaRPr lang="es-CO" sz="3600" dirty="0"/>
          </a:p>
        </p:txBody>
      </p:sp>
      <p:sp>
        <p:nvSpPr>
          <p:cNvPr id="5" name="Llamada ovalada 4"/>
          <p:cNvSpPr/>
          <p:nvPr/>
        </p:nvSpPr>
        <p:spPr>
          <a:xfrm>
            <a:off x="1800666" y="1384964"/>
            <a:ext cx="3305906" cy="1442642"/>
          </a:xfrm>
          <a:prstGeom prst="wedgeEllipseCallout">
            <a:avLst>
              <a:gd name="adj1" fmla="val -22045"/>
              <a:gd name="adj2" fmla="val 96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¿ Qué se entiende por estrategia?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Llamada ovalada 7"/>
          <p:cNvSpPr/>
          <p:nvPr/>
        </p:nvSpPr>
        <p:spPr>
          <a:xfrm>
            <a:off x="5669280" y="1316032"/>
            <a:ext cx="4853352" cy="1511574"/>
          </a:xfrm>
          <a:prstGeom prst="wedgeEllipseCallout">
            <a:avLst>
              <a:gd name="adj1" fmla="val 15689"/>
              <a:gd name="adj2" fmla="val 114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Son acciones que el individuo planea conscientes e  intencionalmente para alcanzar una meta deseada</a:t>
            </a:r>
            <a:endParaRPr lang="es-CO" dirty="0"/>
          </a:p>
        </p:txBody>
      </p:sp>
      <p:pic>
        <p:nvPicPr>
          <p:cNvPr id="1026" name="Picture 2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83" y="3878871"/>
            <a:ext cx="3862998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3427241"/>
            <a:ext cx="3756074" cy="279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825625"/>
            <a:ext cx="4085492" cy="1747569"/>
          </a:xfrm>
          <a:prstGeom prst="wedgeEllipseCallout">
            <a:avLst>
              <a:gd name="adj1" fmla="val -15668"/>
              <a:gd name="adj2" fmla="val 7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</a:rPr>
              <a:t>¿ Qué se tiene en cuenta en la planeación de una estrategia?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Llamada ovalada 4"/>
          <p:cNvSpPr/>
          <p:nvPr/>
        </p:nvSpPr>
        <p:spPr>
          <a:xfrm>
            <a:off x="5458264" y="1690688"/>
            <a:ext cx="5655213" cy="2276401"/>
          </a:xfrm>
          <a:prstGeom prst="wedgeEllipseCallout">
            <a:avLst>
              <a:gd name="adj1" fmla="val 16224"/>
              <a:gd name="adj2" fmla="val 620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Se </a:t>
            </a:r>
            <a:r>
              <a:rPr lang="es-CO" dirty="0">
                <a:solidFill>
                  <a:schemeClr val="tx1"/>
                </a:solidFill>
              </a:rPr>
              <a:t>tiene en cuenta el objetivo a seguir, las técnicas a usar, los recursos, el tiempo, el contexto, actividades y las características del individuo que las usará, para así tener éxito en el proceso</a:t>
            </a:r>
            <a:r>
              <a:rPr lang="es-CO" dirty="0"/>
              <a:t>. </a:t>
            </a:r>
          </a:p>
        </p:txBody>
      </p:sp>
      <p:sp>
        <p:nvSpPr>
          <p:cNvPr id="7" name="1 CuadroTexto"/>
          <p:cNvSpPr txBox="1">
            <a:spLocks noGrp="1"/>
          </p:cNvSpPr>
          <p:nvPr>
            <p:ph type="title"/>
          </p:nvPr>
        </p:nvSpPr>
        <p:spPr>
          <a:xfrm>
            <a:off x="838200" y="732441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pic>
        <p:nvPicPr>
          <p:cNvPr id="2050" name="Picture 2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" y="3967089"/>
            <a:ext cx="3397934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238625"/>
            <a:ext cx="4762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23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825625"/>
            <a:ext cx="4085492" cy="1747569"/>
          </a:xfrm>
          <a:prstGeom prst="wedgeEllipseCallout">
            <a:avLst>
              <a:gd name="adj1" fmla="val -15668"/>
              <a:gd name="adj2" fmla="val 7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</a:rPr>
              <a:t>¿ Dónde se pueden usar las estrategias?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6499275" y="1573994"/>
            <a:ext cx="5064368" cy="2250831"/>
          </a:xfrm>
          <a:prstGeom prst="wedgeEllipseCallout">
            <a:avLst>
              <a:gd name="adj1" fmla="val -8565"/>
              <a:gd name="adj2" fmla="val 643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 smtClean="0">
                <a:solidFill>
                  <a:schemeClr val="tx1"/>
                </a:solidFill>
              </a:rPr>
              <a:t>Además, Las </a:t>
            </a:r>
            <a:r>
              <a:rPr lang="es-CO" sz="1600" dirty="0">
                <a:solidFill>
                  <a:schemeClr val="tx1"/>
                </a:solidFill>
              </a:rPr>
              <a:t>estrategias son usadas en diferentes contextos, por ejemplo estrategias de juego, estrategias militares, estrategias de aprendizaje, estrategias de enseñanza, entre otras. </a:t>
            </a:r>
          </a:p>
        </p:txBody>
      </p:sp>
      <p:sp>
        <p:nvSpPr>
          <p:cNvPr id="7" name="1 CuadroTexto"/>
          <p:cNvSpPr txBox="1">
            <a:spLocks noGrp="1"/>
          </p:cNvSpPr>
          <p:nvPr>
            <p:ph type="title"/>
          </p:nvPr>
        </p:nvSpPr>
        <p:spPr>
          <a:xfrm>
            <a:off x="838200" y="732441"/>
            <a:ext cx="10515600" cy="5909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CONTENIDO</a:t>
            </a:r>
            <a:endParaRPr lang="es-CO" sz="3600" dirty="0"/>
          </a:p>
        </p:txBody>
      </p:sp>
      <p:pic>
        <p:nvPicPr>
          <p:cNvPr id="2050" name="Picture 2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" y="3967089"/>
            <a:ext cx="3397934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olucionesim.net/blog/wp-content/uploads/2013/06/aprendiza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75447"/>
            <a:ext cx="4762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970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1032</Words>
  <Application>Microsoft Office PowerPoint</Application>
  <PresentationFormat>Panorámica</PresentationFormat>
  <Paragraphs>248</Paragraphs>
  <Slides>25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CONTENIDO</vt:lpstr>
      <vt:lpstr>CONTENIDO</vt:lpstr>
      <vt:lpstr>CONTENIDO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la siguiente actividad encontraras una sopa de letras con 10 conceptos del tema, encuéntralos </vt:lpstr>
      <vt:lpstr>Te invito para que arrastres el nombre con al característica que le corresponde. </vt:lpstr>
      <vt:lpstr>Presentación de PowerPoint</vt:lpstr>
      <vt:lpstr>COMPLETA EL SIGUIENTE CUADRO COMPARATIVO </vt:lpstr>
      <vt:lpstr>BIBLIOGRAFÍA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 de atención</dc:title>
  <dc:creator>ROMERO</dc:creator>
  <cp:lastModifiedBy>Katerin  Johana Hernández Causil</cp:lastModifiedBy>
  <cp:revision>234</cp:revision>
  <dcterms:created xsi:type="dcterms:W3CDTF">2015-08-11T21:21:53Z</dcterms:created>
  <dcterms:modified xsi:type="dcterms:W3CDTF">2016-07-05T15:04:38Z</dcterms:modified>
</cp:coreProperties>
</file>