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72" r:id="rId9"/>
    <p:sldId id="260" r:id="rId10"/>
    <p:sldId id="261" r:id="rId11"/>
    <p:sldId id="263" r:id="rId12"/>
    <p:sldId id="265" r:id="rId13"/>
    <p:sldId id="266" r:id="rId14"/>
    <p:sldId id="267" r:id="rId15"/>
    <p:sldId id="264" r:id="rId16"/>
    <p:sldId id="270" r:id="rId17"/>
    <p:sldId id="271" r:id="rId1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99"/>
    <a:srgbClr val="99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57" d="100"/>
          <a:sy n="57" d="100"/>
        </p:scale>
        <p:origin x="10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F3653-51DF-40A1-A488-636311D28BAF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EC58A436-D8FB-4896-912B-582E09B29BAC}">
      <dgm:prSet phldrT="[Texto]"/>
      <dgm:spPr/>
      <dgm:t>
        <a:bodyPr/>
        <a:lstStyle/>
        <a:p>
          <a:r>
            <a:rPr lang="es-CO" dirty="0" smtClean="0"/>
            <a:t>Origen	</a:t>
          </a:r>
          <a:endParaRPr lang="es-CO" dirty="0"/>
        </a:p>
      </dgm:t>
    </dgm:pt>
    <dgm:pt modelId="{E4AC9659-E4C0-4BDC-BA7B-72BF3F3FBB42}" type="parTrans" cxnId="{8C50F413-11FE-4714-9506-834550890527}">
      <dgm:prSet/>
      <dgm:spPr/>
      <dgm:t>
        <a:bodyPr/>
        <a:lstStyle/>
        <a:p>
          <a:endParaRPr lang="es-CO"/>
        </a:p>
      </dgm:t>
    </dgm:pt>
    <dgm:pt modelId="{424861A9-AF07-4178-BE01-028005674CC2}" type="sibTrans" cxnId="{8C50F413-11FE-4714-9506-834550890527}">
      <dgm:prSet/>
      <dgm:spPr/>
      <dgm:t>
        <a:bodyPr/>
        <a:lstStyle/>
        <a:p>
          <a:endParaRPr lang="es-CO"/>
        </a:p>
      </dgm:t>
    </dgm:pt>
    <dgm:pt modelId="{B3335AC8-440C-45B8-B8AF-43B67B78053C}">
      <dgm:prSet phldrT="[Texto]"/>
      <dgm:spPr/>
      <dgm:t>
        <a:bodyPr/>
        <a:lstStyle/>
        <a:p>
          <a:r>
            <a:rPr lang="es-CO" dirty="0" smtClean="0"/>
            <a:t>Archivística</a:t>
          </a:r>
          <a:endParaRPr lang="es-CO" dirty="0"/>
        </a:p>
      </dgm:t>
    </dgm:pt>
    <dgm:pt modelId="{7F65F2D7-4D08-44E0-ADC5-38424516D3F6}" type="parTrans" cxnId="{83C43BAB-227E-42CA-A693-90D91DF1017B}">
      <dgm:prSet/>
      <dgm:spPr/>
      <dgm:t>
        <a:bodyPr/>
        <a:lstStyle/>
        <a:p>
          <a:endParaRPr lang="es-CO"/>
        </a:p>
      </dgm:t>
    </dgm:pt>
    <dgm:pt modelId="{22E3A022-2E28-4AA8-8A12-2494EF8884B1}" type="sibTrans" cxnId="{83C43BAB-227E-42CA-A693-90D91DF1017B}">
      <dgm:prSet/>
      <dgm:spPr/>
      <dgm:t>
        <a:bodyPr/>
        <a:lstStyle/>
        <a:p>
          <a:endParaRPr lang="es-CO"/>
        </a:p>
      </dgm:t>
    </dgm:pt>
    <dgm:pt modelId="{2FAA2680-2CFA-460E-93CD-79A31F56F17F}">
      <dgm:prSet phldrT="[Texto]"/>
      <dgm:spPr/>
      <dgm:t>
        <a:bodyPr/>
        <a:lstStyle/>
        <a:p>
          <a:r>
            <a:rPr lang="es-CO" dirty="0" smtClean="0"/>
            <a:t>Profesionales</a:t>
          </a:r>
          <a:endParaRPr lang="es-CO" dirty="0"/>
        </a:p>
      </dgm:t>
    </dgm:pt>
    <dgm:pt modelId="{362AE1CA-C451-4339-90FA-10404043B4C9}" type="parTrans" cxnId="{A0087999-1899-42CF-8E57-4E0573383ABB}">
      <dgm:prSet/>
      <dgm:spPr/>
      <dgm:t>
        <a:bodyPr/>
        <a:lstStyle/>
        <a:p>
          <a:endParaRPr lang="es-CO"/>
        </a:p>
      </dgm:t>
    </dgm:pt>
    <dgm:pt modelId="{7A10034C-266A-4F5C-A059-EBC9AC785347}" type="sibTrans" cxnId="{A0087999-1899-42CF-8E57-4E0573383ABB}">
      <dgm:prSet/>
      <dgm:spPr/>
      <dgm:t>
        <a:bodyPr/>
        <a:lstStyle/>
        <a:p>
          <a:endParaRPr lang="es-CO"/>
        </a:p>
      </dgm:t>
    </dgm:pt>
    <dgm:pt modelId="{8223BC4A-49D2-4DB3-8E18-4456D96928D2}">
      <dgm:prSet phldrT="[Texto]"/>
      <dgm:spPr/>
      <dgm:t>
        <a:bodyPr/>
        <a:lstStyle/>
        <a:p>
          <a:r>
            <a:rPr lang="es-CO" dirty="0" smtClean="0"/>
            <a:t>Archiveros</a:t>
          </a:r>
          <a:endParaRPr lang="es-CO" dirty="0"/>
        </a:p>
      </dgm:t>
    </dgm:pt>
    <dgm:pt modelId="{AE52838C-7958-45EE-AA3D-753540CAEA95}" type="parTrans" cxnId="{4E98E323-3DAB-49D2-8910-0C5E8DBCBB66}">
      <dgm:prSet/>
      <dgm:spPr/>
      <dgm:t>
        <a:bodyPr/>
        <a:lstStyle/>
        <a:p>
          <a:endParaRPr lang="es-CO"/>
        </a:p>
      </dgm:t>
    </dgm:pt>
    <dgm:pt modelId="{033F09CC-A92B-4573-B8BF-2EF88998D046}" type="sibTrans" cxnId="{4E98E323-3DAB-49D2-8910-0C5E8DBCBB66}">
      <dgm:prSet/>
      <dgm:spPr/>
      <dgm:t>
        <a:bodyPr/>
        <a:lstStyle/>
        <a:p>
          <a:endParaRPr lang="es-CO"/>
        </a:p>
      </dgm:t>
    </dgm:pt>
    <dgm:pt modelId="{E992B415-8E39-4699-AB3C-6934A9570F5E}">
      <dgm:prSet phldrT="[Texto]"/>
      <dgm:spPr/>
      <dgm:t>
        <a:bodyPr/>
        <a:lstStyle/>
        <a:p>
          <a:r>
            <a:rPr lang="es-CO" dirty="0" smtClean="0"/>
            <a:t>Archivos con enfoque	</a:t>
          </a:r>
          <a:endParaRPr lang="es-CO" dirty="0"/>
        </a:p>
      </dgm:t>
    </dgm:pt>
    <dgm:pt modelId="{631E5DE1-405A-4CCA-8128-DCC4351363D5}" type="parTrans" cxnId="{8681F62E-75F3-443C-9DE7-15272C486EE8}">
      <dgm:prSet/>
      <dgm:spPr/>
      <dgm:t>
        <a:bodyPr/>
        <a:lstStyle/>
        <a:p>
          <a:endParaRPr lang="es-CO"/>
        </a:p>
      </dgm:t>
    </dgm:pt>
    <dgm:pt modelId="{5AD354DE-4DBC-44E5-9515-786E32D48E2C}" type="sibTrans" cxnId="{8681F62E-75F3-443C-9DE7-15272C486EE8}">
      <dgm:prSet/>
      <dgm:spPr/>
      <dgm:t>
        <a:bodyPr/>
        <a:lstStyle/>
        <a:p>
          <a:endParaRPr lang="es-CO"/>
        </a:p>
      </dgm:t>
    </dgm:pt>
    <dgm:pt modelId="{D1C7B7A0-8651-42A7-8DBC-9346AEC264C9}">
      <dgm:prSet phldrT="[Texto]"/>
      <dgm:spPr/>
      <dgm:t>
        <a:bodyPr/>
        <a:lstStyle/>
        <a:p>
          <a:r>
            <a:rPr lang="es-CO" dirty="0" smtClean="0"/>
            <a:t>Patrimonial</a:t>
          </a:r>
          <a:endParaRPr lang="es-CO" dirty="0"/>
        </a:p>
      </dgm:t>
    </dgm:pt>
    <dgm:pt modelId="{69B838E6-8DE0-498A-A6C6-D7D8802FED5E}" type="parTrans" cxnId="{CC487781-164F-4A17-85CA-1E91C580B1D8}">
      <dgm:prSet/>
      <dgm:spPr/>
      <dgm:t>
        <a:bodyPr/>
        <a:lstStyle/>
        <a:p>
          <a:endParaRPr lang="es-CO"/>
        </a:p>
      </dgm:t>
    </dgm:pt>
    <dgm:pt modelId="{234CB93B-7DA2-4B13-BD6B-F33593464D9A}" type="sibTrans" cxnId="{CC487781-164F-4A17-85CA-1E91C580B1D8}">
      <dgm:prSet/>
      <dgm:spPr/>
      <dgm:t>
        <a:bodyPr/>
        <a:lstStyle/>
        <a:p>
          <a:endParaRPr lang="es-CO"/>
        </a:p>
      </dgm:t>
    </dgm:pt>
    <dgm:pt modelId="{E0568F5A-C8CA-4517-9BEE-3C0C40258F73}">
      <dgm:prSet phldrT="[Texto]"/>
      <dgm:spPr/>
      <dgm:t>
        <a:bodyPr/>
        <a:lstStyle/>
        <a:p>
          <a:r>
            <a:rPr lang="es-CO" dirty="0" smtClean="0"/>
            <a:t>Administrativo</a:t>
          </a:r>
          <a:endParaRPr lang="es-CO" dirty="0"/>
        </a:p>
      </dgm:t>
    </dgm:pt>
    <dgm:pt modelId="{78AE074F-A4D2-481B-B20F-BF235F663AF3}" type="parTrans" cxnId="{9205F9E5-4283-4027-8FCF-742D08F3CB86}">
      <dgm:prSet/>
      <dgm:spPr/>
      <dgm:t>
        <a:bodyPr/>
        <a:lstStyle/>
        <a:p>
          <a:endParaRPr lang="es-CO"/>
        </a:p>
      </dgm:t>
    </dgm:pt>
    <dgm:pt modelId="{5CE68843-D7D3-4115-B636-AE8F0B780A39}" type="sibTrans" cxnId="{9205F9E5-4283-4027-8FCF-742D08F3CB86}">
      <dgm:prSet/>
      <dgm:spPr/>
      <dgm:t>
        <a:bodyPr/>
        <a:lstStyle/>
        <a:p>
          <a:endParaRPr lang="es-CO"/>
        </a:p>
      </dgm:t>
    </dgm:pt>
    <dgm:pt modelId="{DB98EC35-1665-42A5-AF06-67DA4B867C39}" type="pres">
      <dgm:prSet presAssocID="{D33F3653-51DF-40A1-A488-636311D28BA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ADBA3CE-B5F2-4D10-89B8-BACB85A4D5B4}" type="pres">
      <dgm:prSet presAssocID="{EC58A436-D8FB-4896-912B-582E09B29BAC}" presName="compNode" presStyleCnt="0"/>
      <dgm:spPr/>
    </dgm:pt>
    <dgm:pt modelId="{FAD6CA28-40E8-46BA-B6F8-67C66F6264D8}" type="pres">
      <dgm:prSet presAssocID="{EC58A436-D8FB-4896-912B-582E09B29BAC}" presName="aNode" presStyleLbl="bgShp" presStyleIdx="0" presStyleCnt="3"/>
      <dgm:spPr/>
      <dgm:t>
        <a:bodyPr/>
        <a:lstStyle/>
        <a:p>
          <a:endParaRPr lang="es-CO"/>
        </a:p>
      </dgm:t>
    </dgm:pt>
    <dgm:pt modelId="{5C635F8C-2FB6-4FBF-A1BF-E724E2FF5E5A}" type="pres">
      <dgm:prSet presAssocID="{EC58A436-D8FB-4896-912B-582E09B29BAC}" presName="textNode" presStyleLbl="bgShp" presStyleIdx="0" presStyleCnt="3"/>
      <dgm:spPr/>
      <dgm:t>
        <a:bodyPr/>
        <a:lstStyle/>
        <a:p>
          <a:endParaRPr lang="es-CO"/>
        </a:p>
      </dgm:t>
    </dgm:pt>
    <dgm:pt modelId="{3306418A-D637-45DD-A2D4-B5F253A13D0E}" type="pres">
      <dgm:prSet presAssocID="{EC58A436-D8FB-4896-912B-582E09B29BAC}" presName="compChildNode" presStyleCnt="0"/>
      <dgm:spPr/>
    </dgm:pt>
    <dgm:pt modelId="{DAAE20C8-403D-4E33-B2F5-CD8A9AC22A99}" type="pres">
      <dgm:prSet presAssocID="{EC58A436-D8FB-4896-912B-582E09B29BAC}" presName="theInnerList" presStyleCnt="0"/>
      <dgm:spPr/>
    </dgm:pt>
    <dgm:pt modelId="{06A3CFE9-5F05-41B4-87EF-3AE9C3220DE2}" type="pres">
      <dgm:prSet presAssocID="{B3335AC8-440C-45B8-B8AF-43B67B78053C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17270A5-8F7D-4245-A12D-76C150AC3A2B}" type="pres">
      <dgm:prSet presAssocID="{EC58A436-D8FB-4896-912B-582E09B29BAC}" presName="aSpace" presStyleCnt="0"/>
      <dgm:spPr/>
    </dgm:pt>
    <dgm:pt modelId="{44A48D80-66D3-4244-8541-7D07E9EC060F}" type="pres">
      <dgm:prSet presAssocID="{2FAA2680-2CFA-460E-93CD-79A31F56F17F}" presName="compNode" presStyleCnt="0"/>
      <dgm:spPr/>
    </dgm:pt>
    <dgm:pt modelId="{3522E772-FDEF-403A-8993-5310A5FD91F2}" type="pres">
      <dgm:prSet presAssocID="{2FAA2680-2CFA-460E-93CD-79A31F56F17F}" presName="aNode" presStyleLbl="bgShp" presStyleIdx="1" presStyleCnt="3"/>
      <dgm:spPr/>
      <dgm:t>
        <a:bodyPr/>
        <a:lstStyle/>
        <a:p>
          <a:endParaRPr lang="es-CO"/>
        </a:p>
      </dgm:t>
    </dgm:pt>
    <dgm:pt modelId="{C8889D1F-5A9C-4E80-B663-E059A722BDEE}" type="pres">
      <dgm:prSet presAssocID="{2FAA2680-2CFA-460E-93CD-79A31F56F17F}" presName="textNode" presStyleLbl="bgShp" presStyleIdx="1" presStyleCnt="3"/>
      <dgm:spPr/>
      <dgm:t>
        <a:bodyPr/>
        <a:lstStyle/>
        <a:p>
          <a:endParaRPr lang="es-CO"/>
        </a:p>
      </dgm:t>
    </dgm:pt>
    <dgm:pt modelId="{0022AC89-7203-4CDF-8F36-E62B2CEB22C0}" type="pres">
      <dgm:prSet presAssocID="{2FAA2680-2CFA-460E-93CD-79A31F56F17F}" presName="compChildNode" presStyleCnt="0"/>
      <dgm:spPr/>
    </dgm:pt>
    <dgm:pt modelId="{89EC26B2-C108-4A6C-AEF2-E0FCF0424D68}" type="pres">
      <dgm:prSet presAssocID="{2FAA2680-2CFA-460E-93CD-79A31F56F17F}" presName="theInnerList" presStyleCnt="0"/>
      <dgm:spPr/>
    </dgm:pt>
    <dgm:pt modelId="{3BD62F59-42D5-4DA5-81BA-DBE2CEE3AAFB}" type="pres">
      <dgm:prSet presAssocID="{8223BC4A-49D2-4DB3-8E18-4456D96928D2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ACD9A54-F3D3-4EA9-AA3B-B0631CD906D8}" type="pres">
      <dgm:prSet presAssocID="{2FAA2680-2CFA-460E-93CD-79A31F56F17F}" presName="aSpace" presStyleCnt="0"/>
      <dgm:spPr/>
    </dgm:pt>
    <dgm:pt modelId="{B348FFD9-8D25-4F97-833A-44249B0212A0}" type="pres">
      <dgm:prSet presAssocID="{E992B415-8E39-4699-AB3C-6934A9570F5E}" presName="compNode" presStyleCnt="0"/>
      <dgm:spPr/>
    </dgm:pt>
    <dgm:pt modelId="{0D9B5A76-6E7C-45FA-B865-5BA5CEC51CF1}" type="pres">
      <dgm:prSet presAssocID="{E992B415-8E39-4699-AB3C-6934A9570F5E}" presName="aNode" presStyleLbl="bgShp" presStyleIdx="2" presStyleCnt="3" custLinFactNeighborX="13550" custLinFactNeighborY="539"/>
      <dgm:spPr/>
      <dgm:t>
        <a:bodyPr/>
        <a:lstStyle/>
        <a:p>
          <a:endParaRPr lang="es-CO"/>
        </a:p>
      </dgm:t>
    </dgm:pt>
    <dgm:pt modelId="{8F332B41-2B61-4AAB-9F51-080D24F46EA8}" type="pres">
      <dgm:prSet presAssocID="{E992B415-8E39-4699-AB3C-6934A9570F5E}" presName="textNode" presStyleLbl="bgShp" presStyleIdx="2" presStyleCnt="3"/>
      <dgm:spPr/>
      <dgm:t>
        <a:bodyPr/>
        <a:lstStyle/>
        <a:p>
          <a:endParaRPr lang="es-CO"/>
        </a:p>
      </dgm:t>
    </dgm:pt>
    <dgm:pt modelId="{A0A47007-0285-4F4F-9121-C811C32C0305}" type="pres">
      <dgm:prSet presAssocID="{E992B415-8E39-4699-AB3C-6934A9570F5E}" presName="compChildNode" presStyleCnt="0"/>
      <dgm:spPr/>
    </dgm:pt>
    <dgm:pt modelId="{977DCC94-7B59-4E77-856C-EDD9D7D38597}" type="pres">
      <dgm:prSet presAssocID="{E992B415-8E39-4699-AB3C-6934A9570F5E}" presName="theInnerList" presStyleCnt="0"/>
      <dgm:spPr/>
    </dgm:pt>
    <dgm:pt modelId="{BDB4123A-AA7B-4CDC-B721-0F5DC14BFEC5}" type="pres">
      <dgm:prSet presAssocID="{D1C7B7A0-8651-42A7-8DBC-9346AEC264C9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9C779CD-78E3-42EB-BC07-A77981DDD4B5}" type="pres">
      <dgm:prSet presAssocID="{D1C7B7A0-8651-42A7-8DBC-9346AEC264C9}" presName="aSpace2" presStyleCnt="0"/>
      <dgm:spPr/>
    </dgm:pt>
    <dgm:pt modelId="{AFBE9FA7-6B28-4276-A8CF-436E7781FDF8}" type="pres">
      <dgm:prSet presAssocID="{E0568F5A-C8CA-4517-9BEE-3C0C40258F73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9205F9E5-4283-4027-8FCF-742D08F3CB86}" srcId="{E992B415-8E39-4699-AB3C-6934A9570F5E}" destId="{E0568F5A-C8CA-4517-9BEE-3C0C40258F73}" srcOrd="1" destOrd="0" parTransId="{78AE074F-A4D2-481B-B20F-BF235F663AF3}" sibTransId="{5CE68843-D7D3-4115-B636-AE8F0B780A39}"/>
    <dgm:cxn modelId="{83C43BAB-227E-42CA-A693-90D91DF1017B}" srcId="{EC58A436-D8FB-4896-912B-582E09B29BAC}" destId="{B3335AC8-440C-45B8-B8AF-43B67B78053C}" srcOrd="0" destOrd="0" parTransId="{7F65F2D7-4D08-44E0-ADC5-38424516D3F6}" sibTransId="{22E3A022-2E28-4AA8-8A12-2494EF8884B1}"/>
    <dgm:cxn modelId="{F9637BAC-4D2A-4F56-8912-D283CEBA5C76}" type="presOf" srcId="{2FAA2680-2CFA-460E-93CD-79A31F56F17F}" destId="{3522E772-FDEF-403A-8993-5310A5FD91F2}" srcOrd="0" destOrd="0" presId="urn:microsoft.com/office/officeart/2005/8/layout/lProcess2"/>
    <dgm:cxn modelId="{E5556646-A7CD-491F-BCE9-7DF6BA264A2F}" type="presOf" srcId="{D33F3653-51DF-40A1-A488-636311D28BAF}" destId="{DB98EC35-1665-42A5-AF06-67DA4B867C39}" srcOrd="0" destOrd="0" presId="urn:microsoft.com/office/officeart/2005/8/layout/lProcess2"/>
    <dgm:cxn modelId="{CC487781-164F-4A17-85CA-1E91C580B1D8}" srcId="{E992B415-8E39-4699-AB3C-6934A9570F5E}" destId="{D1C7B7A0-8651-42A7-8DBC-9346AEC264C9}" srcOrd="0" destOrd="0" parTransId="{69B838E6-8DE0-498A-A6C6-D7D8802FED5E}" sibTransId="{234CB93B-7DA2-4B13-BD6B-F33593464D9A}"/>
    <dgm:cxn modelId="{5FA0C812-A270-4832-9AA0-911709FD46B5}" type="presOf" srcId="{EC58A436-D8FB-4896-912B-582E09B29BAC}" destId="{5C635F8C-2FB6-4FBF-A1BF-E724E2FF5E5A}" srcOrd="1" destOrd="0" presId="urn:microsoft.com/office/officeart/2005/8/layout/lProcess2"/>
    <dgm:cxn modelId="{FE677E50-88DE-44F7-A66A-0E4E6C90EF49}" type="presOf" srcId="{D1C7B7A0-8651-42A7-8DBC-9346AEC264C9}" destId="{BDB4123A-AA7B-4CDC-B721-0F5DC14BFEC5}" srcOrd="0" destOrd="0" presId="urn:microsoft.com/office/officeart/2005/8/layout/lProcess2"/>
    <dgm:cxn modelId="{8C50F413-11FE-4714-9506-834550890527}" srcId="{D33F3653-51DF-40A1-A488-636311D28BAF}" destId="{EC58A436-D8FB-4896-912B-582E09B29BAC}" srcOrd="0" destOrd="0" parTransId="{E4AC9659-E4C0-4BDC-BA7B-72BF3F3FBB42}" sibTransId="{424861A9-AF07-4178-BE01-028005674CC2}"/>
    <dgm:cxn modelId="{D7037649-A05C-4708-A465-E5A24E124ACC}" type="presOf" srcId="{E992B415-8E39-4699-AB3C-6934A9570F5E}" destId="{8F332B41-2B61-4AAB-9F51-080D24F46EA8}" srcOrd="1" destOrd="0" presId="urn:microsoft.com/office/officeart/2005/8/layout/lProcess2"/>
    <dgm:cxn modelId="{644B51D2-984B-4B9C-A906-FBFB4297091B}" type="presOf" srcId="{2FAA2680-2CFA-460E-93CD-79A31F56F17F}" destId="{C8889D1F-5A9C-4E80-B663-E059A722BDEE}" srcOrd="1" destOrd="0" presId="urn:microsoft.com/office/officeart/2005/8/layout/lProcess2"/>
    <dgm:cxn modelId="{011041B8-748B-49B6-A779-8923B86C6640}" type="presOf" srcId="{EC58A436-D8FB-4896-912B-582E09B29BAC}" destId="{FAD6CA28-40E8-46BA-B6F8-67C66F6264D8}" srcOrd="0" destOrd="0" presId="urn:microsoft.com/office/officeart/2005/8/layout/lProcess2"/>
    <dgm:cxn modelId="{56737131-8E37-4AF4-82D9-2A7A9BDFEB56}" type="presOf" srcId="{E992B415-8E39-4699-AB3C-6934A9570F5E}" destId="{0D9B5A76-6E7C-45FA-B865-5BA5CEC51CF1}" srcOrd="0" destOrd="0" presId="urn:microsoft.com/office/officeart/2005/8/layout/lProcess2"/>
    <dgm:cxn modelId="{8681F62E-75F3-443C-9DE7-15272C486EE8}" srcId="{D33F3653-51DF-40A1-A488-636311D28BAF}" destId="{E992B415-8E39-4699-AB3C-6934A9570F5E}" srcOrd="2" destOrd="0" parTransId="{631E5DE1-405A-4CCA-8128-DCC4351363D5}" sibTransId="{5AD354DE-4DBC-44E5-9515-786E32D48E2C}"/>
    <dgm:cxn modelId="{76F6D49E-7CAD-4516-B9F1-8D5A395A5F4A}" type="presOf" srcId="{E0568F5A-C8CA-4517-9BEE-3C0C40258F73}" destId="{AFBE9FA7-6B28-4276-A8CF-436E7781FDF8}" srcOrd="0" destOrd="0" presId="urn:microsoft.com/office/officeart/2005/8/layout/lProcess2"/>
    <dgm:cxn modelId="{0C673AB4-63BB-4471-A760-A229EDEF2C8D}" type="presOf" srcId="{8223BC4A-49D2-4DB3-8E18-4456D96928D2}" destId="{3BD62F59-42D5-4DA5-81BA-DBE2CEE3AAFB}" srcOrd="0" destOrd="0" presId="urn:microsoft.com/office/officeart/2005/8/layout/lProcess2"/>
    <dgm:cxn modelId="{CB596F15-0AA2-4C2A-9646-A8403A083152}" type="presOf" srcId="{B3335AC8-440C-45B8-B8AF-43B67B78053C}" destId="{06A3CFE9-5F05-41B4-87EF-3AE9C3220DE2}" srcOrd="0" destOrd="0" presId="urn:microsoft.com/office/officeart/2005/8/layout/lProcess2"/>
    <dgm:cxn modelId="{4E98E323-3DAB-49D2-8910-0C5E8DBCBB66}" srcId="{2FAA2680-2CFA-460E-93CD-79A31F56F17F}" destId="{8223BC4A-49D2-4DB3-8E18-4456D96928D2}" srcOrd="0" destOrd="0" parTransId="{AE52838C-7958-45EE-AA3D-753540CAEA95}" sibTransId="{033F09CC-A92B-4573-B8BF-2EF88998D046}"/>
    <dgm:cxn modelId="{A0087999-1899-42CF-8E57-4E0573383ABB}" srcId="{D33F3653-51DF-40A1-A488-636311D28BAF}" destId="{2FAA2680-2CFA-460E-93CD-79A31F56F17F}" srcOrd="1" destOrd="0" parTransId="{362AE1CA-C451-4339-90FA-10404043B4C9}" sibTransId="{7A10034C-266A-4F5C-A059-EBC9AC785347}"/>
    <dgm:cxn modelId="{6D9F3B6B-7E9B-4C84-AC17-371D995EC521}" type="presParOf" srcId="{DB98EC35-1665-42A5-AF06-67DA4B867C39}" destId="{1ADBA3CE-B5F2-4D10-89B8-BACB85A4D5B4}" srcOrd="0" destOrd="0" presId="urn:microsoft.com/office/officeart/2005/8/layout/lProcess2"/>
    <dgm:cxn modelId="{9708AADF-EB02-4D77-8E9D-B8C87BD68A14}" type="presParOf" srcId="{1ADBA3CE-B5F2-4D10-89B8-BACB85A4D5B4}" destId="{FAD6CA28-40E8-46BA-B6F8-67C66F6264D8}" srcOrd="0" destOrd="0" presId="urn:microsoft.com/office/officeart/2005/8/layout/lProcess2"/>
    <dgm:cxn modelId="{8472F09D-8D50-4093-807F-6594692BBC41}" type="presParOf" srcId="{1ADBA3CE-B5F2-4D10-89B8-BACB85A4D5B4}" destId="{5C635F8C-2FB6-4FBF-A1BF-E724E2FF5E5A}" srcOrd="1" destOrd="0" presId="urn:microsoft.com/office/officeart/2005/8/layout/lProcess2"/>
    <dgm:cxn modelId="{CD13BB7F-33FF-4B03-8C39-FA46BAF22CB5}" type="presParOf" srcId="{1ADBA3CE-B5F2-4D10-89B8-BACB85A4D5B4}" destId="{3306418A-D637-45DD-A2D4-B5F253A13D0E}" srcOrd="2" destOrd="0" presId="urn:microsoft.com/office/officeart/2005/8/layout/lProcess2"/>
    <dgm:cxn modelId="{954060F3-4043-4C30-A00B-0150E55602CE}" type="presParOf" srcId="{3306418A-D637-45DD-A2D4-B5F253A13D0E}" destId="{DAAE20C8-403D-4E33-B2F5-CD8A9AC22A99}" srcOrd="0" destOrd="0" presId="urn:microsoft.com/office/officeart/2005/8/layout/lProcess2"/>
    <dgm:cxn modelId="{1806FE31-71FF-4223-A966-D6A291E1F9C0}" type="presParOf" srcId="{DAAE20C8-403D-4E33-B2F5-CD8A9AC22A99}" destId="{06A3CFE9-5F05-41B4-87EF-3AE9C3220DE2}" srcOrd="0" destOrd="0" presId="urn:microsoft.com/office/officeart/2005/8/layout/lProcess2"/>
    <dgm:cxn modelId="{29A660EC-6402-46D8-B84A-65A884CA0869}" type="presParOf" srcId="{DB98EC35-1665-42A5-AF06-67DA4B867C39}" destId="{317270A5-8F7D-4245-A12D-76C150AC3A2B}" srcOrd="1" destOrd="0" presId="urn:microsoft.com/office/officeart/2005/8/layout/lProcess2"/>
    <dgm:cxn modelId="{02DB8859-748C-4026-9ED6-3B80D7F2BD88}" type="presParOf" srcId="{DB98EC35-1665-42A5-AF06-67DA4B867C39}" destId="{44A48D80-66D3-4244-8541-7D07E9EC060F}" srcOrd="2" destOrd="0" presId="urn:microsoft.com/office/officeart/2005/8/layout/lProcess2"/>
    <dgm:cxn modelId="{87528992-E590-4555-8F2E-DA5A600D93DD}" type="presParOf" srcId="{44A48D80-66D3-4244-8541-7D07E9EC060F}" destId="{3522E772-FDEF-403A-8993-5310A5FD91F2}" srcOrd="0" destOrd="0" presId="urn:microsoft.com/office/officeart/2005/8/layout/lProcess2"/>
    <dgm:cxn modelId="{677F9308-07B4-4AB1-90D2-36C4F92C3EFD}" type="presParOf" srcId="{44A48D80-66D3-4244-8541-7D07E9EC060F}" destId="{C8889D1F-5A9C-4E80-B663-E059A722BDEE}" srcOrd="1" destOrd="0" presId="urn:microsoft.com/office/officeart/2005/8/layout/lProcess2"/>
    <dgm:cxn modelId="{966FD1F3-8F08-42B8-B3AB-D7BA74A0592A}" type="presParOf" srcId="{44A48D80-66D3-4244-8541-7D07E9EC060F}" destId="{0022AC89-7203-4CDF-8F36-E62B2CEB22C0}" srcOrd="2" destOrd="0" presId="urn:microsoft.com/office/officeart/2005/8/layout/lProcess2"/>
    <dgm:cxn modelId="{F74E9462-EF33-4B3A-8626-AF436D5C2F9C}" type="presParOf" srcId="{0022AC89-7203-4CDF-8F36-E62B2CEB22C0}" destId="{89EC26B2-C108-4A6C-AEF2-E0FCF0424D68}" srcOrd="0" destOrd="0" presId="urn:microsoft.com/office/officeart/2005/8/layout/lProcess2"/>
    <dgm:cxn modelId="{EA15CEA1-D48F-4558-9794-5F99913690A5}" type="presParOf" srcId="{89EC26B2-C108-4A6C-AEF2-E0FCF0424D68}" destId="{3BD62F59-42D5-4DA5-81BA-DBE2CEE3AAFB}" srcOrd="0" destOrd="0" presId="urn:microsoft.com/office/officeart/2005/8/layout/lProcess2"/>
    <dgm:cxn modelId="{57FCCC95-D2C0-4895-9CF5-2B071829BA0B}" type="presParOf" srcId="{DB98EC35-1665-42A5-AF06-67DA4B867C39}" destId="{0ACD9A54-F3D3-4EA9-AA3B-B0631CD906D8}" srcOrd="3" destOrd="0" presId="urn:microsoft.com/office/officeart/2005/8/layout/lProcess2"/>
    <dgm:cxn modelId="{7713D0F6-1BB2-4917-B121-8B2720405952}" type="presParOf" srcId="{DB98EC35-1665-42A5-AF06-67DA4B867C39}" destId="{B348FFD9-8D25-4F97-833A-44249B0212A0}" srcOrd="4" destOrd="0" presId="urn:microsoft.com/office/officeart/2005/8/layout/lProcess2"/>
    <dgm:cxn modelId="{3572A467-8D90-4D52-8E1D-ACBAD1504DC0}" type="presParOf" srcId="{B348FFD9-8D25-4F97-833A-44249B0212A0}" destId="{0D9B5A76-6E7C-45FA-B865-5BA5CEC51CF1}" srcOrd="0" destOrd="0" presId="urn:microsoft.com/office/officeart/2005/8/layout/lProcess2"/>
    <dgm:cxn modelId="{A918C5B4-B3B7-45F9-9D66-3A8974AB35A2}" type="presParOf" srcId="{B348FFD9-8D25-4F97-833A-44249B0212A0}" destId="{8F332B41-2B61-4AAB-9F51-080D24F46EA8}" srcOrd="1" destOrd="0" presId="urn:microsoft.com/office/officeart/2005/8/layout/lProcess2"/>
    <dgm:cxn modelId="{8F76FC1C-8A0B-4C1E-A760-B9A2FBC55A6F}" type="presParOf" srcId="{B348FFD9-8D25-4F97-833A-44249B0212A0}" destId="{A0A47007-0285-4F4F-9121-C811C32C0305}" srcOrd="2" destOrd="0" presId="urn:microsoft.com/office/officeart/2005/8/layout/lProcess2"/>
    <dgm:cxn modelId="{465976D0-AC1D-4B44-A7D4-B0C19AE26A5D}" type="presParOf" srcId="{A0A47007-0285-4F4F-9121-C811C32C0305}" destId="{977DCC94-7B59-4E77-856C-EDD9D7D38597}" srcOrd="0" destOrd="0" presId="urn:microsoft.com/office/officeart/2005/8/layout/lProcess2"/>
    <dgm:cxn modelId="{E494150D-4180-4C1E-86AF-19CA1FD843CA}" type="presParOf" srcId="{977DCC94-7B59-4E77-856C-EDD9D7D38597}" destId="{BDB4123A-AA7B-4CDC-B721-0F5DC14BFEC5}" srcOrd="0" destOrd="0" presId="urn:microsoft.com/office/officeart/2005/8/layout/lProcess2"/>
    <dgm:cxn modelId="{CEEBD368-D78F-4842-9806-3E76255F4258}" type="presParOf" srcId="{977DCC94-7B59-4E77-856C-EDD9D7D38597}" destId="{F9C779CD-78E3-42EB-BC07-A77981DDD4B5}" srcOrd="1" destOrd="0" presId="urn:microsoft.com/office/officeart/2005/8/layout/lProcess2"/>
    <dgm:cxn modelId="{960FAA01-239C-45EF-A6EA-87DB254BA0E9}" type="presParOf" srcId="{977DCC94-7B59-4E77-856C-EDD9D7D38597}" destId="{AFBE9FA7-6B28-4276-A8CF-436E7781FDF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2ADBE1C-7063-407A-BD0E-B20480C0A660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BD46CE72-D20E-4922-AE02-4636DEC63D87}">
      <dgm:prSet phldrT="[Texto]"/>
      <dgm:spPr/>
      <dgm:t>
        <a:bodyPr/>
        <a:lstStyle/>
        <a:p>
          <a:r>
            <a:rPr lang="es-CO" dirty="0" smtClean="0"/>
            <a:t>Evita la pérdida de </a:t>
          </a:r>
          <a:endParaRPr lang="es-CO" dirty="0"/>
        </a:p>
      </dgm:t>
    </dgm:pt>
    <dgm:pt modelId="{F2015F03-6C7A-43C4-A24E-07BF4B8D7B72}" type="parTrans" cxnId="{C017F5C8-5DFC-4608-9DD5-450EF191959A}">
      <dgm:prSet/>
      <dgm:spPr/>
      <dgm:t>
        <a:bodyPr/>
        <a:lstStyle/>
        <a:p>
          <a:endParaRPr lang="es-CO"/>
        </a:p>
      </dgm:t>
    </dgm:pt>
    <dgm:pt modelId="{B5C9F18E-94F4-4C26-B590-4089FD1C5068}" type="sibTrans" cxnId="{C017F5C8-5DFC-4608-9DD5-450EF191959A}">
      <dgm:prSet/>
      <dgm:spPr/>
      <dgm:t>
        <a:bodyPr/>
        <a:lstStyle/>
        <a:p>
          <a:endParaRPr lang="es-CO"/>
        </a:p>
      </dgm:t>
    </dgm:pt>
    <dgm:pt modelId="{BB65A92F-8FE5-421A-AC9F-771DEF163F1D}">
      <dgm:prSet phldrT="[Texto]" custT="1"/>
      <dgm:spPr/>
      <dgm:t>
        <a:bodyPr/>
        <a:lstStyle/>
        <a:p>
          <a:r>
            <a:rPr lang="es-CO" sz="2000" dirty="0" smtClean="0"/>
            <a:t>Documentos</a:t>
          </a:r>
          <a:endParaRPr lang="es-CO" sz="2000" dirty="0"/>
        </a:p>
      </dgm:t>
    </dgm:pt>
    <dgm:pt modelId="{45B5BEC2-ECBD-430C-B53E-AFCD3D6E51FB}" type="parTrans" cxnId="{E3AEB192-622B-4B08-A411-930752EBE3F3}">
      <dgm:prSet/>
      <dgm:spPr/>
      <dgm:t>
        <a:bodyPr/>
        <a:lstStyle/>
        <a:p>
          <a:endParaRPr lang="es-CO"/>
        </a:p>
      </dgm:t>
    </dgm:pt>
    <dgm:pt modelId="{9161D993-F8C3-4631-96F9-BC1A4B1E7ECB}" type="sibTrans" cxnId="{E3AEB192-622B-4B08-A411-930752EBE3F3}">
      <dgm:prSet/>
      <dgm:spPr/>
      <dgm:t>
        <a:bodyPr/>
        <a:lstStyle/>
        <a:p>
          <a:endParaRPr lang="es-CO"/>
        </a:p>
      </dgm:t>
    </dgm:pt>
    <dgm:pt modelId="{9F7707C8-66F1-4BBE-8D30-CE0291C43346}">
      <dgm:prSet phldrT="[Texto]" custT="1"/>
      <dgm:spPr/>
      <dgm:t>
        <a:bodyPr/>
        <a:lstStyle/>
        <a:p>
          <a:r>
            <a:rPr lang="es-CO" sz="2000" dirty="0" smtClean="0"/>
            <a:t>Tiempo</a:t>
          </a:r>
          <a:endParaRPr lang="es-CO" sz="2000" dirty="0"/>
        </a:p>
      </dgm:t>
    </dgm:pt>
    <dgm:pt modelId="{41D8FA21-8CC1-4F8E-969F-EE292D626BC0}" type="parTrans" cxnId="{F612B130-CA4E-4A27-B69F-4FFA6145450F}">
      <dgm:prSet/>
      <dgm:spPr/>
      <dgm:t>
        <a:bodyPr/>
        <a:lstStyle/>
        <a:p>
          <a:endParaRPr lang="es-CO"/>
        </a:p>
      </dgm:t>
    </dgm:pt>
    <dgm:pt modelId="{55E29D5C-1A19-4A44-A4C9-56BB6EEA9877}" type="sibTrans" cxnId="{F612B130-CA4E-4A27-B69F-4FFA6145450F}">
      <dgm:prSet/>
      <dgm:spPr/>
      <dgm:t>
        <a:bodyPr/>
        <a:lstStyle/>
        <a:p>
          <a:endParaRPr lang="es-CO"/>
        </a:p>
      </dgm:t>
    </dgm:pt>
    <dgm:pt modelId="{B58F5A76-3FB8-4589-ADFB-0744524AE2B8}">
      <dgm:prSet phldrT="[Texto]"/>
      <dgm:spPr/>
      <dgm:t>
        <a:bodyPr/>
        <a:lstStyle/>
        <a:p>
          <a:r>
            <a:rPr lang="es-CO" dirty="0" smtClean="0"/>
            <a:t>Seguridad </a:t>
          </a:r>
          <a:endParaRPr lang="es-CO" dirty="0"/>
        </a:p>
      </dgm:t>
    </dgm:pt>
    <dgm:pt modelId="{3ABE3FF8-5CC7-4A07-A523-C5B496B72E44}" type="parTrans" cxnId="{0DEF9495-DFFF-40CE-AC59-340C20470C8D}">
      <dgm:prSet/>
      <dgm:spPr/>
      <dgm:t>
        <a:bodyPr/>
        <a:lstStyle/>
        <a:p>
          <a:endParaRPr lang="es-CO"/>
        </a:p>
      </dgm:t>
    </dgm:pt>
    <dgm:pt modelId="{E45F7DA1-D567-4C16-8998-D51C310453F6}" type="sibTrans" cxnId="{0DEF9495-DFFF-40CE-AC59-340C20470C8D}">
      <dgm:prSet/>
      <dgm:spPr/>
      <dgm:t>
        <a:bodyPr/>
        <a:lstStyle/>
        <a:p>
          <a:endParaRPr lang="es-CO"/>
        </a:p>
      </dgm:t>
    </dgm:pt>
    <dgm:pt modelId="{314D47F3-9235-449D-BAF2-DBAB36CEDCCC}">
      <dgm:prSet phldrT="[Texto]" custT="1"/>
      <dgm:spPr/>
      <dgm:t>
        <a:bodyPr/>
        <a:lstStyle/>
        <a:p>
          <a:r>
            <a:rPr lang="es-CO" sz="1600" dirty="0" smtClean="0"/>
            <a:t>Tiempo</a:t>
          </a:r>
          <a:endParaRPr lang="es-CO" sz="1600" dirty="0"/>
        </a:p>
      </dgm:t>
    </dgm:pt>
    <dgm:pt modelId="{89F063A6-0784-4CD3-AB40-E81B56C168A7}" type="parTrans" cxnId="{D33B0979-6642-4B1D-AB3A-EA0F6372AB39}">
      <dgm:prSet/>
      <dgm:spPr/>
      <dgm:t>
        <a:bodyPr/>
        <a:lstStyle/>
        <a:p>
          <a:endParaRPr lang="es-CO"/>
        </a:p>
      </dgm:t>
    </dgm:pt>
    <dgm:pt modelId="{CC67B388-DB0D-4AD2-94ED-587B656AC7E3}" type="sibTrans" cxnId="{D33B0979-6642-4B1D-AB3A-EA0F6372AB39}">
      <dgm:prSet/>
      <dgm:spPr/>
      <dgm:t>
        <a:bodyPr/>
        <a:lstStyle/>
        <a:p>
          <a:endParaRPr lang="es-CO"/>
        </a:p>
      </dgm:t>
    </dgm:pt>
    <dgm:pt modelId="{A3DEB20E-EEBB-4CC7-9CA7-56ED43D1F180}">
      <dgm:prSet phldrT="[Texto]" custT="1"/>
      <dgm:spPr/>
      <dgm:t>
        <a:bodyPr/>
        <a:lstStyle/>
        <a:p>
          <a:r>
            <a:rPr lang="es-CO" sz="1600" dirty="0" smtClean="0"/>
            <a:t>Gestión</a:t>
          </a:r>
          <a:endParaRPr lang="es-CO" sz="1600" dirty="0"/>
        </a:p>
      </dgm:t>
    </dgm:pt>
    <dgm:pt modelId="{93088DC6-84DE-411D-84CB-79EAA6690B13}" type="parTrans" cxnId="{B4B4EBCF-A9D5-476D-BE66-2D6C17B61DE8}">
      <dgm:prSet/>
      <dgm:spPr/>
      <dgm:t>
        <a:bodyPr/>
        <a:lstStyle/>
        <a:p>
          <a:endParaRPr lang="es-CO"/>
        </a:p>
      </dgm:t>
    </dgm:pt>
    <dgm:pt modelId="{0D761013-3137-4200-84CC-38BA3D7ADD55}" type="sibTrans" cxnId="{B4B4EBCF-A9D5-476D-BE66-2D6C17B61DE8}">
      <dgm:prSet/>
      <dgm:spPr/>
      <dgm:t>
        <a:bodyPr/>
        <a:lstStyle/>
        <a:p>
          <a:endParaRPr lang="es-CO"/>
        </a:p>
      </dgm:t>
    </dgm:pt>
    <dgm:pt modelId="{423A6467-01DE-496F-98BD-5DFB3E62C88B}">
      <dgm:prSet phldrT="[Texto]"/>
      <dgm:spPr/>
      <dgm:t>
        <a:bodyPr/>
        <a:lstStyle/>
        <a:p>
          <a:r>
            <a:rPr lang="es-CO" dirty="0" smtClean="0"/>
            <a:t>Ahorro de costes</a:t>
          </a:r>
          <a:endParaRPr lang="es-CO" dirty="0"/>
        </a:p>
      </dgm:t>
    </dgm:pt>
    <dgm:pt modelId="{0C2A35D3-0274-4AE2-9956-52FD568DD84E}" type="parTrans" cxnId="{2E1C89A7-AD6A-4BC2-B14C-D3370769112E}">
      <dgm:prSet/>
      <dgm:spPr/>
      <dgm:t>
        <a:bodyPr/>
        <a:lstStyle/>
        <a:p>
          <a:endParaRPr lang="es-CO"/>
        </a:p>
      </dgm:t>
    </dgm:pt>
    <dgm:pt modelId="{7248310E-BB1C-4783-A272-B8318FE4C4F8}" type="sibTrans" cxnId="{2E1C89A7-AD6A-4BC2-B14C-D3370769112E}">
      <dgm:prSet/>
      <dgm:spPr/>
      <dgm:t>
        <a:bodyPr/>
        <a:lstStyle/>
        <a:p>
          <a:endParaRPr lang="es-CO"/>
        </a:p>
      </dgm:t>
    </dgm:pt>
    <dgm:pt modelId="{23800C81-722A-4A2E-8BCD-8DD9183504AF}">
      <dgm:prSet phldrT="[Texto]"/>
      <dgm:spPr/>
      <dgm:t>
        <a:bodyPr/>
        <a:lstStyle/>
        <a:p>
          <a:r>
            <a:rPr lang="es-CO" dirty="0" smtClean="0"/>
            <a:t>Indexación metadatos</a:t>
          </a:r>
          <a:endParaRPr lang="es-CO" dirty="0"/>
        </a:p>
      </dgm:t>
    </dgm:pt>
    <dgm:pt modelId="{A6CECF46-B6A8-40B2-B311-6652D00235F7}" type="parTrans" cxnId="{47EF24BE-98F7-45FC-837C-6B3E5D9B36EE}">
      <dgm:prSet/>
      <dgm:spPr/>
      <dgm:t>
        <a:bodyPr/>
        <a:lstStyle/>
        <a:p>
          <a:endParaRPr lang="es-CO"/>
        </a:p>
      </dgm:t>
    </dgm:pt>
    <dgm:pt modelId="{CEB58F0E-25DE-4898-89F9-9F179A287F27}" type="sibTrans" cxnId="{47EF24BE-98F7-45FC-837C-6B3E5D9B36EE}">
      <dgm:prSet/>
      <dgm:spPr/>
      <dgm:t>
        <a:bodyPr/>
        <a:lstStyle/>
        <a:p>
          <a:endParaRPr lang="es-CO"/>
        </a:p>
      </dgm:t>
    </dgm:pt>
    <dgm:pt modelId="{876459D8-3E43-405E-8AEA-84ED1534D8B3}">
      <dgm:prSet phldrT="[Texto]"/>
      <dgm:spPr/>
      <dgm:t>
        <a:bodyPr/>
        <a:lstStyle/>
        <a:p>
          <a:r>
            <a:rPr lang="es-CO" dirty="0" smtClean="0"/>
            <a:t>Recuperación de los documentos</a:t>
          </a:r>
          <a:endParaRPr lang="es-CO" dirty="0"/>
        </a:p>
      </dgm:t>
    </dgm:pt>
    <dgm:pt modelId="{F16F2CA7-EC6B-4C31-AF10-E2C8EDBA29E8}" type="parTrans" cxnId="{06789413-E1F0-4A51-9A8B-BE8608C3279D}">
      <dgm:prSet/>
      <dgm:spPr/>
      <dgm:t>
        <a:bodyPr/>
        <a:lstStyle/>
        <a:p>
          <a:endParaRPr lang="es-CO"/>
        </a:p>
      </dgm:t>
    </dgm:pt>
    <dgm:pt modelId="{039AC44D-B973-4DFB-B367-BEDD27F2A593}" type="sibTrans" cxnId="{06789413-E1F0-4A51-9A8B-BE8608C3279D}">
      <dgm:prSet/>
      <dgm:spPr/>
      <dgm:t>
        <a:bodyPr/>
        <a:lstStyle/>
        <a:p>
          <a:endParaRPr lang="es-CO"/>
        </a:p>
      </dgm:t>
    </dgm:pt>
    <dgm:pt modelId="{418DE6F5-9002-4B71-B71D-610388DED6B4}">
      <dgm:prSet/>
      <dgm:spPr/>
      <dgm:t>
        <a:bodyPr/>
        <a:lstStyle/>
        <a:p>
          <a:endParaRPr lang="es-CO" sz="1200"/>
        </a:p>
      </dgm:t>
    </dgm:pt>
    <dgm:pt modelId="{1D564DF5-9B1C-499B-A6C3-DE700253F4AF}" type="parTrans" cxnId="{2E5B7602-02BB-4841-B128-556DDAC08C6B}">
      <dgm:prSet/>
      <dgm:spPr/>
      <dgm:t>
        <a:bodyPr/>
        <a:lstStyle/>
        <a:p>
          <a:endParaRPr lang="es-CO"/>
        </a:p>
      </dgm:t>
    </dgm:pt>
    <dgm:pt modelId="{6B1EED05-AE0F-4F46-9DBC-FA71C45F4E86}" type="sibTrans" cxnId="{2E5B7602-02BB-4841-B128-556DDAC08C6B}">
      <dgm:prSet/>
      <dgm:spPr/>
      <dgm:t>
        <a:bodyPr/>
        <a:lstStyle/>
        <a:p>
          <a:endParaRPr lang="es-CO"/>
        </a:p>
      </dgm:t>
    </dgm:pt>
    <dgm:pt modelId="{D229D315-2909-43EA-A667-25C8713E087A}">
      <dgm:prSet phldrT="[Texto]" custT="1"/>
      <dgm:spPr/>
      <dgm:t>
        <a:bodyPr/>
        <a:lstStyle/>
        <a:p>
          <a:r>
            <a:rPr lang="es-CO" sz="2000" dirty="0" smtClean="0"/>
            <a:t>En formato electrónico y formato físico</a:t>
          </a:r>
          <a:endParaRPr lang="es-CO" sz="2000" dirty="0"/>
        </a:p>
      </dgm:t>
    </dgm:pt>
    <dgm:pt modelId="{F58644E6-009A-4830-82CF-3D0367896036}" type="parTrans" cxnId="{B8197E22-5D18-4616-B5D7-4F5D4A34D50B}">
      <dgm:prSet/>
      <dgm:spPr/>
      <dgm:t>
        <a:bodyPr/>
        <a:lstStyle/>
        <a:p>
          <a:endParaRPr lang="es-CO"/>
        </a:p>
      </dgm:t>
    </dgm:pt>
    <dgm:pt modelId="{015891DD-0060-4219-AB7B-494585BC438C}" type="sibTrans" cxnId="{B8197E22-5D18-4616-B5D7-4F5D4A34D50B}">
      <dgm:prSet/>
      <dgm:spPr/>
      <dgm:t>
        <a:bodyPr/>
        <a:lstStyle/>
        <a:p>
          <a:endParaRPr lang="es-CO"/>
        </a:p>
      </dgm:t>
    </dgm:pt>
    <dgm:pt modelId="{9FE3A14D-0F4A-4E81-9D8B-630E3F3F7B21}">
      <dgm:prSet/>
      <dgm:spPr/>
      <dgm:t>
        <a:bodyPr/>
        <a:lstStyle/>
        <a:p>
          <a:endParaRPr lang="es-CO" sz="1200" dirty="0"/>
        </a:p>
      </dgm:t>
    </dgm:pt>
    <dgm:pt modelId="{BFFF7DB7-CAD3-4EEC-80E1-56835CEA8E67}" type="parTrans" cxnId="{CC4AD3EF-BA8B-4CB2-9E89-66DFAA2E70EF}">
      <dgm:prSet/>
      <dgm:spPr/>
      <dgm:t>
        <a:bodyPr/>
        <a:lstStyle/>
        <a:p>
          <a:endParaRPr lang="es-CO"/>
        </a:p>
      </dgm:t>
    </dgm:pt>
    <dgm:pt modelId="{8F7C946C-2B01-437F-AB09-1F4894FD19FB}" type="sibTrans" cxnId="{CC4AD3EF-BA8B-4CB2-9E89-66DFAA2E70EF}">
      <dgm:prSet/>
      <dgm:spPr/>
      <dgm:t>
        <a:bodyPr/>
        <a:lstStyle/>
        <a:p>
          <a:endParaRPr lang="es-CO"/>
        </a:p>
      </dgm:t>
    </dgm:pt>
    <dgm:pt modelId="{70833EAA-5A38-462C-B9DA-4DBF04276204}">
      <dgm:prSet/>
      <dgm:spPr/>
      <dgm:t>
        <a:bodyPr/>
        <a:lstStyle/>
        <a:p>
          <a:endParaRPr lang="es-CO" sz="1200"/>
        </a:p>
      </dgm:t>
    </dgm:pt>
    <dgm:pt modelId="{7129D952-8FD8-4EC2-ABAA-8715E0036229}" type="parTrans" cxnId="{0E0FFF5E-43F2-4A3B-8587-0C1345E412E1}">
      <dgm:prSet/>
      <dgm:spPr/>
      <dgm:t>
        <a:bodyPr/>
        <a:lstStyle/>
        <a:p>
          <a:endParaRPr lang="es-CO"/>
        </a:p>
      </dgm:t>
    </dgm:pt>
    <dgm:pt modelId="{41987BC5-BB8E-47C0-B652-9ABA035348B0}" type="sibTrans" cxnId="{0E0FFF5E-43F2-4A3B-8587-0C1345E412E1}">
      <dgm:prSet/>
      <dgm:spPr/>
      <dgm:t>
        <a:bodyPr/>
        <a:lstStyle/>
        <a:p>
          <a:endParaRPr lang="es-CO"/>
        </a:p>
      </dgm:t>
    </dgm:pt>
    <dgm:pt modelId="{A610EDFA-FEA6-47BD-8689-D14F04430D2E}">
      <dgm:prSet phldrT="[Texto]" custT="1"/>
      <dgm:spPr/>
      <dgm:t>
        <a:bodyPr/>
        <a:lstStyle/>
        <a:p>
          <a:r>
            <a:rPr lang="es-CO" sz="2000" dirty="0" smtClean="0"/>
            <a:t>Fácil recuperación bajo búsquedas personalizadas</a:t>
          </a:r>
          <a:endParaRPr lang="es-CO" sz="2000" dirty="0"/>
        </a:p>
      </dgm:t>
    </dgm:pt>
    <dgm:pt modelId="{9240965D-820A-4C66-BA47-FF8C6D4EF149}" type="parTrans" cxnId="{D6C500C4-016A-428B-969B-C5DADB142E60}">
      <dgm:prSet/>
      <dgm:spPr/>
      <dgm:t>
        <a:bodyPr/>
        <a:lstStyle/>
        <a:p>
          <a:endParaRPr lang="es-CO"/>
        </a:p>
      </dgm:t>
    </dgm:pt>
    <dgm:pt modelId="{50DDC49A-58E0-4D0B-9F26-42145B8F042F}" type="sibTrans" cxnId="{D6C500C4-016A-428B-969B-C5DADB142E60}">
      <dgm:prSet/>
      <dgm:spPr/>
      <dgm:t>
        <a:bodyPr/>
        <a:lstStyle/>
        <a:p>
          <a:endParaRPr lang="es-CO"/>
        </a:p>
      </dgm:t>
    </dgm:pt>
    <dgm:pt modelId="{BB16F8F8-ABF4-415C-9D1D-8520E20F8B4E}">
      <dgm:prSet/>
      <dgm:spPr/>
      <dgm:t>
        <a:bodyPr/>
        <a:lstStyle/>
        <a:p>
          <a:endParaRPr lang="es-CO" sz="1200" dirty="0"/>
        </a:p>
      </dgm:t>
    </dgm:pt>
    <dgm:pt modelId="{AFCD6828-603D-434F-8593-15472B3201A8}" type="parTrans" cxnId="{3E16B2AA-5C3A-4FC0-AD7F-CAE2D5C719F5}">
      <dgm:prSet/>
      <dgm:spPr/>
      <dgm:t>
        <a:bodyPr/>
        <a:lstStyle/>
        <a:p>
          <a:endParaRPr lang="es-CO"/>
        </a:p>
      </dgm:t>
    </dgm:pt>
    <dgm:pt modelId="{8E8C6E1A-1E6D-4B6A-9596-2548C2DB7704}" type="sibTrans" cxnId="{3E16B2AA-5C3A-4FC0-AD7F-CAE2D5C719F5}">
      <dgm:prSet/>
      <dgm:spPr/>
      <dgm:t>
        <a:bodyPr/>
        <a:lstStyle/>
        <a:p>
          <a:endParaRPr lang="es-CO"/>
        </a:p>
      </dgm:t>
    </dgm:pt>
    <dgm:pt modelId="{DAF345D7-4206-4473-90E0-D65A00530FD7}">
      <dgm:prSet/>
      <dgm:spPr/>
      <dgm:t>
        <a:bodyPr/>
        <a:lstStyle/>
        <a:p>
          <a:endParaRPr lang="es-CO" sz="1200"/>
        </a:p>
      </dgm:t>
    </dgm:pt>
    <dgm:pt modelId="{1434C860-FE52-4C1B-A0B6-1B022EAEA270}" type="parTrans" cxnId="{5D9B553C-C708-480A-B293-D61999A819DF}">
      <dgm:prSet/>
      <dgm:spPr/>
      <dgm:t>
        <a:bodyPr/>
        <a:lstStyle/>
        <a:p>
          <a:endParaRPr lang="es-CO"/>
        </a:p>
      </dgm:t>
    </dgm:pt>
    <dgm:pt modelId="{F4A78FCC-2614-4BC5-A21E-CEB4A4AA186A}" type="sibTrans" cxnId="{5D9B553C-C708-480A-B293-D61999A819DF}">
      <dgm:prSet/>
      <dgm:spPr/>
      <dgm:t>
        <a:bodyPr/>
        <a:lstStyle/>
        <a:p>
          <a:endParaRPr lang="es-CO"/>
        </a:p>
      </dgm:t>
    </dgm:pt>
    <dgm:pt modelId="{80C62EE5-01E4-4340-8066-49EA4F8E3642}">
      <dgm:prSet phldrT="[Texto]" custT="1"/>
      <dgm:spPr/>
      <dgm:t>
        <a:bodyPr/>
        <a:lstStyle/>
        <a:p>
          <a:r>
            <a:rPr lang="es-CO" sz="2000" dirty="0" smtClean="0"/>
            <a:t>Seguridad de acceso a los datos</a:t>
          </a:r>
          <a:endParaRPr lang="es-CO" sz="2000" dirty="0"/>
        </a:p>
      </dgm:t>
    </dgm:pt>
    <dgm:pt modelId="{3402C060-753E-40A3-898F-249584FE868A}" type="parTrans" cxnId="{4732818C-78CF-454F-9A37-82313048CAF5}">
      <dgm:prSet/>
      <dgm:spPr/>
      <dgm:t>
        <a:bodyPr/>
        <a:lstStyle/>
        <a:p>
          <a:endParaRPr lang="es-CO"/>
        </a:p>
      </dgm:t>
    </dgm:pt>
    <dgm:pt modelId="{9CBDA928-FD87-43F7-BC1E-0A3D17148A60}" type="sibTrans" cxnId="{4732818C-78CF-454F-9A37-82313048CAF5}">
      <dgm:prSet/>
      <dgm:spPr/>
      <dgm:t>
        <a:bodyPr/>
        <a:lstStyle/>
        <a:p>
          <a:endParaRPr lang="es-CO"/>
        </a:p>
      </dgm:t>
    </dgm:pt>
    <dgm:pt modelId="{5496FB6B-0170-4070-80FB-1CA7A82AD181}">
      <dgm:prSet/>
      <dgm:spPr/>
      <dgm:t>
        <a:bodyPr/>
        <a:lstStyle/>
        <a:p>
          <a:endParaRPr lang="es-CO" sz="1200" dirty="0"/>
        </a:p>
      </dgm:t>
    </dgm:pt>
    <dgm:pt modelId="{D8AEC622-7A7A-48FC-95B9-8A8E8DE4AFEF}" type="parTrans" cxnId="{8E4D991E-8C76-4966-8FBD-2280F40D2E53}">
      <dgm:prSet/>
      <dgm:spPr/>
      <dgm:t>
        <a:bodyPr/>
        <a:lstStyle/>
        <a:p>
          <a:endParaRPr lang="es-CO"/>
        </a:p>
      </dgm:t>
    </dgm:pt>
    <dgm:pt modelId="{5A86B93D-CA32-41C2-B092-9D92C5F589BB}" type="sibTrans" cxnId="{8E4D991E-8C76-4966-8FBD-2280F40D2E53}">
      <dgm:prSet/>
      <dgm:spPr/>
      <dgm:t>
        <a:bodyPr/>
        <a:lstStyle/>
        <a:p>
          <a:endParaRPr lang="es-CO"/>
        </a:p>
      </dgm:t>
    </dgm:pt>
    <dgm:pt modelId="{559DDE0C-96C8-4608-A87A-E2CF6297868B}">
      <dgm:prSet phldrT="[Texto]" custT="1"/>
      <dgm:spPr/>
      <dgm:t>
        <a:bodyPr/>
        <a:lstStyle/>
        <a:p>
          <a:r>
            <a:rPr lang="es-CO" sz="1600" dirty="0" smtClean="0"/>
            <a:t>Papel</a:t>
          </a:r>
          <a:endParaRPr lang="es-CO" sz="1600" dirty="0"/>
        </a:p>
      </dgm:t>
    </dgm:pt>
    <dgm:pt modelId="{A4C91724-B934-4648-8738-524CBCD21E6F}" type="parTrans" cxnId="{B912A2C9-A83E-4757-A5FC-84368FCA5E05}">
      <dgm:prSet/>
      <dgm:spPr/>
      <dgm:t>
        <a:bodyPr/>
        <a:lstStyle/>
        <a:p>
          <a:endParaRPr lang="es-CO"/>
        </a:p>
      </dgm:t>
    </dgm:pt>
    <dgm:pt modelId="{AF6D21BB-F697-4D3A-8F5F-6E0CBB2DD555}" type="sibTrans" cxnId="{B912A2C9-A83E-4757-A5FC-84368FCA5E05}">
      <dgm:prSet/>
      <dgm:spPr/>
      <dgm:t>
        <a:bodyPr/>
        <a:lstStyle/>
        <a:p>
          <a:endParaRPr lang="es-CO"/>
        </a:p>
      </dgm:t>
    </dgm:pt>
    <dgm:pt modelId="{2A7A6626-2CBF-41BD-9657-E2F84A92F633}" type="pres">
      <dgm:prSet presAssocID="{92ADBE1C-7063-407A-BD0E-B20480C0A66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21C621F9-D6E0-49F6-A352-3F0339AAF424}" type="pres">
      <dgm:prSet presAssocID="{BD46CE72-D20E-4922-AE02-4636DEC63D87}" presName="linNode" presStyleCnt="0"/>
      <dgm:spPr/>
    </dgm:pt>
    <dgm:pt modelId="{3460B40C-F361-4DD5-9329-DA701AC8EDEF}" type="pres">
      <dgm:prSet presAssocID="{BD46CE72-D20E-4922-AE02-4636DEC63D87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15293E3-54B9-4931-9B7A-653B803C0965}" type="pres">
      <dgm:prSet presAssocID="{BD46CE72-D20E-4922-AE02-4636DEC63D87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19A4682-6455-4E58-A746-FE43C0F3AD9D}" type="pres">
      <dgm:prSet presAssocID="{B5C9F18E-94F4-4C26-B590-4089FD1C5068}" presName="spacing" presStyleCnt="0"/>
      <dgm:spPr/>
    </dgm:pt>
    <dgm:pt modelId="{45D11B45-47C8-4171-8EED-7972FFE9F0C1}" type="pres">
      <dgm:prSet presAssocID="{B58F5A76-3FB8-4589-ADFB-0744524AE2B8}" presName="linNode" presStyleCnt="0"/>
      <dgm:spPr/>
    </dgm:pt>
    <dgm:pt modelId="{8B981E2F-5C2C-4228-A4C1-3E7E846A057B}" type="pres">
      <dgm:prSet presAssocID="{B58F5A76-3FB8-4589-ADFB-0744524AE2B8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BB8BD1E-4FD5-4444-AEBB-8F57612FBBA1}" type="pres">
      <dgm:prSet presAssocID="{B58F5A76-3FB8-4589-ADFB-0744524AE2B8}" presName="childShp" presStyleLbl="bgAccFollowNode1" presStyleIdx="1" presStyleCnt="5" custLinFactNeighborY="-706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B6A1DFA-7FA3-43A5-9DD4-BCA90F75860F}" type="pres">
      <dgm:prSet presAssocID="{E45F7DA1-D567-4C16-8998-D51C310453F6}" presName="spacing" presStyleCnt="0"/>
      <dgm:spPr/>
    </dgm:pt>
    <dgm:pt modelId="{987CB398-EA74-46C9-9808-B64C6A7E37D4}" type="pres">
      <dgm:prSet presAssocID="{23800C81-722A-4A2E-8BCD-8DD9183504AF}" presName="linNode" presStyleCnt="0"/>
      <dgm:spPr/>
    </dgm:pt>
    <dgm:pt modelId="{0FF3BD07-080B-4FEF-93B9-AEE5B979ED34}" type="pres">
      <dgm:prSet presAssocID="{23800C81-722A-4A2E-8BCD-8DD9183504AF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ADCDC97-A28A-4D82-9232-1D1F144434DC}" type="pres">
      <dgm:prSet presAssocID="{23800C81-722A-4A2E-8BCD-8DD9183504AF}" presName="childShp" presStyleLbl="bgAccFollowNode1" presStyleIdx="2" presStyleCnt="5" custLinFactNeighborX="-248" custLinFactNeighborY="-391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4AF5C69-E00F-4377-8195-C255C27FD1DC}" type="pres">
      <dgm:prSet presAssocID="{CEB58F0E-25DE-4898-89F9-9F179A287F27}" presName="spacing" presStyleCnt="0"/>
      <dgm:spPr/>
    </dgm:pt>
    <dgm:pt modelId="{E7725AAC-01E5-4F88-8A9E-A261E1047102}" type="pres">
      <dgm:prSet presAssocID="{876459D8-3E43-405E-8AEA-84ED1534D8B3}" presName="linNode" presStyleCnt="0"/>
      <dgm:spPr/>
    </dgm:pt>
    <dgm:pt modelId="{F1D8D2EE-7BA3-4309-A153-F4AE57F90CD3}" type="pres">
      <dgm:prSet presAssocID="{876459D8-3E43-405E-8AEA-84ED1534D8B3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B3DFE5A-686D-458E-A990-9F19F791116D}" type="pres">
      <dgm:prSet presAssocID="{876459D8-3E43-405E-8AEA-84ED1534D8B3}" presName="childShp" presStyleLbl="bgAccFollowNode1" presStyleIdx="3" presStyleCnt="5" custLinFactNeighborY="-783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6883707-1118-4DA3-98F7-F8FBC9FC5E2D}" type="pres">
      <dgm:prSet presAssocID="{039AC44D-B973-4DFB-B367-BEDD27F2A593}" presName="spacing" presStyleCnt="0"/>
      <dgm:spPr/>
    </dgm:pt>
    <dgm:pt modelId="{B0A5475B-28B8-458F-93E7-6777528D2E92}" type="pres">
      <dgm:prSet presAssocID="{423A6467-01DE-496F-98BD-5DFB3E62C88B}" presName="linNode" presStyleCnt="0"/>
      <dgm:spPr/>
    </dgm:pt>
    <dgm:pt modelId="{85081291-C610-4132-8488-C6218FAB3ED0}" type="pres">
      <dgm:prSet presAssocID="{423A6467-01DE-496F-98BD-5DFB3E62C88B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B754245-1763-4AD8-B0D6-2AE011548342}" type="pres">
      <dgm:prSet presAssocID="{423A6467-01DE-496F-98BD-5DFB3E62C88B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F96B73AD-312B-4A84-95AE-CCF510AD59C1}" type="presOf" srcId="{D229D315-2909-43EA-A667-25C8713E087A}" destId="{DB3DFE5A-686D-458E-A990-9F19F791116D}" srcOrd="0" destOrd="1" presId="urn:microsoft.com/office/officeart/2005/8/layout/vList6"/>
    <dgm:cxn modelId="{C017F5C8-5DFC-4608-9DD5-450EF191959A}" srcId="{92ADBE1C-7063-407A-BD0E-B20480C0A660}" destId="{BD46CE72-D20E-4922-AE02-4636DEC63D87}" srcOrd="0" destOrd="0" parTransId="{F2015F03-6C7A-43C4-A24E-07BF4B8D7B72}" sibTransId="{B5C9F18E-94F4-4C26-B590-4089FD1C5068}"/>
    <dgm:cxn modelId="{D33B0979-6642-4B1D-AB3A-EA0F6372AB39}" srcId="{423A6467-01DE-496F-98BD-5DFB3E62C88B}" destId="{314D47F3-9235-449D-BAF2-DBAB36CEDCCC}" srcOrd="0" destOrd="0" parTransId="{89F063A6-0784-4CD3-AB40-E81B56C168A7}" sibTransId="{CC67B388-DB0D-4AD2-94ED-587B656AC7E3}"/>
    <dgm:cxn modelId="{E3AEB192-622B-4B08-A411-930752EBE3F3}" srcId="{BD46CE72-D20E-4922-AE02-4636DEC63D87}" destId="{BB65A92F-8FE5-421A-AC9F-771DEF163F1D}" srcOrd="0" destOrd="0" parTransId="{45B5BEC2-ECBD-430C-B53E-AFCD3D6E51FB}" sibTransId="{9161D993-F8C3-4631-96F9-BC1A4B1E7ECB}"/>
    <dgm:cxn modelId="{2E1C89A7-AD6A-4BC2-B14C-D3370769112E}" srcId="{92ADBE1C-7063-407A-BD0E-B20480C0A660}" destId="{423A6467-01DE-496F-98BD-5DFB3E62C88B}" srcOrd="4" destOrd="0" parTransId="{0C2A35D3-0274-4AE2-9956-52FD568DD84E}" sibTransId="{7248310E-BB1C-4783-A272-B8318FE4C4F8}"/>
    <dgm:cxn modelId="{B8197E22-5D18-4616-B5D7-4F5D4A34D50B}" srcId="{876459D8-3E43-405E-8AEA-84ED1534D8B3}" destId="{D229D315-2909-43EA-A667-25C8713E087A}" srcOrd="1" destOrd="0" parTransId="{F58644E6-009A-4830-82CF-3D0367896036}" sibTransId="{015891DD-0060-4219-AB7B-494585BC438C}"/>
    <dgm:cxn modelId="{23FE8DB0-3F2A-4F62-B7F1-4A37893BDFA9}" type="presOf" srcId="{A610EDFA-FEA6-47BD-8689-D14F04430D2E}" destId="{1ADCDC97-A28A-4D82-9232-1D1F144434DC}" srcOrd="0" destOrd="1" presId="urn:microsoft.com/office/officeart/2005/8/layout/vList6"/>
    <dgm:cxn modelId="{4732818C-78CF-454F-9A37-82313048CAF5}" srcId="{B58F5A76-3FB8-4589-ADFB-0744524AE2B8}" destId="{80C62EE5-01E4-4340-8066-49EA4F8E3642}" srcOrd="1" destOrd="0" parTransId="{3402C060-753E-40A3-898F-249584FE868A}" sibTransId="{9CBDA928-FD87-43F7-BC1E-0A3D17148A60}"/>
    <dgm:cxn modelId="{1782D3E0-B6F4-4F8E-A3BE-C4816CFE32F0}" type="presOf" srcId="{5496FB6B-0170-4070-80FB-1CA7A82AD181}" destId="{2BB8BD1E-4FD5-4444-AEBB-8F57612FBBA1}" srcOrd="0" destOrd="2" presId="urn:microsoft.com/office/officeart/2005/8/layout/vList6"/>
    <dgm:cxn modelId="{8E4D991E-8C76-4966-8FBD-2280F40D2E53}" srcId="{B58F5A76-3FB8-4589-ADFB-0744524AE2B8}" destId="{5496FB6B-0170-4070-80FB-1CA7A82AD181}" srcOrd="2" destOrd="0" parTransId="{D8AEC622-7A7A-48FC-95B9-8A8E8DE4AFEF}" sibTransId="{5A86B93D-CA32-41C2-B092-9D92C5F589BB}"/>
    <dgm:cxn modelId="{462E5C23-3C60-4E56-9CF3-90A43F914495}" type="presOf" srcId="{9F7707C8-66F1-4BBE-8D30-CE0291C43346}" destId="{715293E3-54B9-4931-9B7A-653B803C0965}" srcOrd="0" destOrd="1" presId="urn:microsoft.com/office/officeart/2005/8/layout/vList6"/>
    <dgm:cxn modelId="{30A5864A-90FB-4531-86E3-B1C89BF2CBC6}" type="presOf" srcId="{BB16F8F8-ABF4-415C-9D1D-8520E20F8B4E}" destId="{1ADCDC97-A28A-4D82-9232-1D1F144434DC}" srcOrd="0" destOrd="2" presId="urn:microsoft.com/office/officeart/2005/8/layout/vList6"/>
    <dgm:cxn modelId="{0DEF9495-DFFF-40CE-AC59-340C20470C8D}" srcId="{92ADBE1C-7063-407A-BD0E-B20480C0A660}" destId="{B58F5A76-3FB8-4589-ADFB-0744524AE2B8}" srcOrd="1" destOrd="0" parTransId="{3ABE3FF8-5CC7-4A07-A523-C5B496B72E44}" sibTransId="{E45F7DA1-D567-4C16-8998-D51C310453F6}"/>
    <dgm:cxn modelId="{5623CF20-9AE6-4192-A76A-8902997250FA}" type="presOf" srcId="{A3DEB20E-EEBB-4CC7-9CA7-56ED43D1F180}" destId="{CB754245-1763-4AD8-B0D6-2AE011548342}" srcOrd="0" destOrd="1" presId="urn:microsoft.com/office/officeart/2005/8/layout/vList6"/>
    <dgm:cxn modelId="{47EF24BE-98F7-45FC-837C-6B3E5D9B36EE}" srcId="{92ADBE1C-7063-407A-BD0E-B20480C0A660}" destId="{23800C81-722A-4A2E-8BCD-8DD9183504AF}" srcOrd="2" destOrd="0" parTransId="{A6CECF46-B6A8-40B2-B311-6652D00235F7}" sibTransId="{CEB58F0E-25DE-4898-89F9-9F179A287F27}"/>
    <dgm:cxn modelId="{F612B130-CA4E-4A27-B69F-4FFA6145450F}" srcId="{BD46CE72-D20E-4922-AE02-4636DEC63D87}" destId="{9F7707C8-66F1-4BBE-8D30-CE0291C43346}" srcOrd="1" destOrd="0" parTransId="{41D8FA21-8CC1-4F8E-969F-EE292D626BC0}" sibTransId="{55E29D5C-1A19-4A44-A4C9-56BB6EEA9877}"/>
    <dgm:cxn modelId="{81F3E24E-D1D0-4974-B911-DEB377998D40}" type="presOf" srcId="{DAF345D7-4206-4473-90E0-D65A00530FD7}" destId="{2BB8BD1E-4FD5-4444-AEBB-8F57612FBBA1}" srcOrd="0" destOrd="0" presId="urn:microsoft.com/office/officeart/2005/8/layout/vList6"/>
    <dgm:cxn modelId="{6A19E6BF-5EFF-4FD7-AB9A-E75BEEF191A1}" type="presOf" srcId="{314D47F3-9235-449D-BAF2-DBAB36CEDCCC}" destId="{CB754245-1763-4AD8-B0D6-2AE011548342}" srcOrd="0" destOrd="0" presId="urn:microsoft.com/office/officeart/2005/8/layout/vList6"/>
    <dgm:cxn modelId="{946C576A-C57D-4976-A511-5EE58856EA21}" type="presOf" srcId="{BD46CE72-D20E-4922-AE02-4636DEC63D87}" destId="{3460B40C-F361-4DD5-9329-DA701AC8EDEF}" srcOrd="0" destOrd="0" presId="urn:microsoft.com/office/officeart/2005/8/layout/vList6"/>
    <dgm:cxn modelId="{B70732B9-3F08-4EEC-B4C5-680F51A5DF19}" type="presOf" srcId="{23800C81-722A-4A2E-8BCD-8DD9183504AF}" destId="{0FF3BD07-080B-4FEF-93B9-AEE5B979ED34}" srcOrd="0" destOrd="0" presId="urn:microsoft.com/office/officeart/2005/8/layout/vList6"/>
    <dgm:cxn modelId="{1ACC25AD-CF9D-4CEC-8316-C00B32FFF414}" type="presOf" srcId="{70833EAA-5A38-462C-B9DA-4DBF04276204}" destId="{1ADCDC97-A28A-4D82-9232-1D1F144434DC}" srcOrd="0" destOrd="0" presId="urn:microsoft.com/office/officeart/2005/8/layout/vList6"/>
    <dgm:cxn modelId="{9D68A6B4-3829-4FB6-B7E4-5D50C90F9E3F}" type="presOf" srcId="{418DE6F5-9002-4B71-B71D-610388DED6B4}" destId="{DB3DFE5A-686D-458E-A990-9F19F791116D}" srcOrd="0" destOrd="0" presId="urn:microsoft.com/office/officeart/2005/8/layout/vList6"/>
    <dgm:cxn modelId="{BEF5673A-C0D8-4A66-B321-39F626C222CB}" type="presOf" srcId="{559DDE0C-96C8-4608-A87A-E2CF6297868B}" destId="{CB754245-1763-4AD8-B0D6-2AE011548342}" srcOrd="0" destOrd="2" presId="urn:microsoft.com/office/officeart/2005/8/layout/vList6"/>
    <dgm:cxn modelId="{3E16B2AA-5C3A-4FC0-AD7F-CAE2D5C719F5}" srcId="{23800C81-722A-4A2E-8BCD-8DD9183504AF}" destId="{BB16F8F8-ABF4-415C-9D1D-8520E20F8B4E}" srcOrd="2" destOrd="0" parTransId="{AFCD6828-603D-434F-8593-15472B3201A8}" sibTransId="{8E8C6E1A-1E6D-4B6A-9596-2548C2DB7704}"/>
    <dgm:cxn modelId="{992C5BCA-BF60-4E5E-A305-4AB096F17C1D}" type="presOf" srcId="{9FE3A14D-0F4A-4E81-9D8B-630E3F3F7B21}" destId="{DB3DFE5A-686D-458E-A990-9F19F791116D}" srcOrd="0" destOrd="2" presId="urn:microsoft.com/office/officeart/2005/8/layout/vList6"/>
    <dgm:cxn modelId="{4A8EA402-6233-4794-91BE-CA03CFB251AC}" type="presOf" srcId="{80C62EE5-01E4-4340-8066-49EA4F8E3642}" destId="{2BB8BD1E-4FD5-4444-AEBB-8F57612FBBA1}" srcOrd="0" destOrd="1" presId="urn:microsoft.com/office/officeart/2005/8/layout/vList6"/>
    <dgm:cxn modelId="{0E0FFF5E-43F2-4A3B-8587-0C1345E412E1}" srcId="{23800C81-722A-4A2E-8BCD-8DD9183504AF}" destId="{70833EAA-5A38-462C-B9DA-4DBF04276204}" srcOrd="0" destOrd="0" parTransId="{7129D952-8FD8-4EC2-ABAA-8715E0036229}" sibTransId="{41987BC5-BB8E-47C0-B652-9ABA035348B0}"/>
    <dgm:cxn modelId="{20149A29-3657-4E03-A0D4-22EEDD1DABAD}" type="presOf" srcId="{BB65A92F-8FE5-421A-AC9F-771DEF163F1D}" destId="{715293E3-54B9-4931-9B7A-653B803C0965}" srcOrd="0" destOrd="0" presId="urn:microsoft.com/office/officeart/2005/8/layout/vList6"/>
    <dgm:cxn modelId="{B912A2C9-A83E-4757-A5FC-84368FCA5E05}" srcId="{423A6467-01DE-496F-98BD-5DFB3E62C88B}" destId="{559DDE0C-96C8-4608-A87A-E2CF6297868B}" srcOrd="2" destOrd="0" parTransId="{A4C91724-B934-4648-8738-524CBCD21E6F}" sibTransId="{AF6D21BB-F697-4D3A-8F5F-6E0CBB2DD555}"/>
    <dgm:cxn modelId="{5D9B553C-C708-480A-B293-D61999A819DF}" srcId="{B58F5A76-3FB8-4589-ADFB-0744524AE2B8}" destId="{DAF345D7-4206-4473-90E0-D65A00530FD7}" srcOrd="0" destOrd="0" parTransId="{1434C860-FE52-4C1B-A0B6-1B022EAEA270}" sibTransId="{F4A78FCC-2614-4BC5-A21E-CEB4A4AA186A}"/>
    <dgm:cxn modelId="{06789413-E1F0-4A51-9A8B-BE8608C3279D}" srcId="{92ADBE1C-7063-407A-BD0E-B20480C0A660}" destId="{876459D8-3E43-405E-8AEA-84ED1534D8B3}" srcOrd="3" destOrd="0" parTransId="{F16F2CA7-EC6B-4C31-AF10-E2C8EDBA29E8}" sibTransId="{039AC44D-B973-4DFB-B367-BEDD27F2A593}"/>
    <dgm:cxn modelId="{B4B4EBCF-A9D5-476D-BE66-2D6C17B61DE8}" srcId="{423A6467-01DE-496F-98BD-5DFB3E62C88B}" destId="{A3DEB20E-EEBB-4CC7-9CA7-56ED43D1F180}" srcOrd="1" destOrd="0" parTransId="{93088DC6-84DE-411D-84CB-79EAA6690B13}" sibTransId="{0D761013-3137-4200-84CC-38BA3D7ADD55}"/>
    <dgm:cxn modelId="{330D7C29-6636-4DDE-AB56-BF8F52B1578A}" type="presOf" srcId="{B58F5A76-3FB8-4589-ADFB-0744524AE2B8}" destId="{8B981E2F-5C2C-4228-A4C1-3E7E846A057B}" srcOrd="0" destOrd="0" presId="urn:microsoft.com/office/officeart/2005/8/layout/vList6"/>
    <dgm:cxn modelId="{779A8103-8834-44F4-B617-AE64093E1259}" type="presOf" srcId="{876459D8-3E43-405E-8AEA-84ED1534D8B3}" destId="{F1D8D2EE-7BA3-4309-A153-F4AE57F90CD3}" srcOrd="0" destOrd="0" presId="urn:microsoft.com/office/officeart/2005/8/layout/vList6"/>
    <dgm:cxn modelId="{D6C500C4-016A-428B-969B-C5DADB142E60}" srcId="{23800C81-722A-4A2E-8BCD-8DD9183504AF}" destId="{A610EDFA-FEA6-47BD-8689-D14F04430D2E}" srcOrd="1" destOrd="0" parTransId="{9240965D-820A-4C66-BA47-FF8C6D4EF149}" sibTransId="{50DDC49A-58E0-4D0B-9F26-42145B8F042F}"/>
    <dgm:cxn modelId="{E24CF606-EDD5-4E27-8AF6-27B29C19BD01}" type="presOf" srcId="{92ADBE1C-7063-407A-BD0E-B20480C0A660}" destId="{2A7A6626-2CBF-41BD-9657-E2F84A92F633}" srcOrd="0" destOrd="0" presId="urn:microsoft.com/office/officeart/2005/8/layout/vList6"/>
    <dgm:cxn modelId="{2E5B7602-02BB-4841-B128-556DDAC08C6B}" srcId="{876459D8-3E43-405E-8AEA-84ED1534D8B3}" destId="{418DE6F5-9002-4B71-B71D-610388DED6B4}" srcOrd="0" destOrd="0" parTransId="{1D564DF5-9B1C-499B-A6C3-DE700253F4AF}" sibTransId="{6B1EED05-AE0F-4F46-9DBC-FA71C45F4E86}"/>
    <dgm:cxn modelId="{CC4AD3EF-BA8B-4CB2-9E89-66DFAA2E70EF}" srcId="{876459D8-3E43-405E-8AEA-84ED1534D8B3}" destId="{9FE3A14D-0F4A-4E81-9D8B-630E3F3F7B21}" srcOrd="2" destOrd="0" parTransId="{BFFF7DB7-CAD3-4EEC-80E1-56835CEA8E67}" sibTransId="{8F7C946C-2B01-437F-AB09-1F4894FD19FB}"/>
    <dgm:cxn modelId="{CD8BF701-4904-4B45-8C89-2B2869712649}" type="presOf" srcId="{423A6467-01DE-496F-98BD-5DFB3E62C88B}" destId="{85081291-C610-4132-8488-C6218FAB3ED0}" srcOrd="0" destOrd="0" presId="urn:microsoft.com/office/officeart/2005/8/layout/vList6"/>
    <dgm:cxn modelId="{C0E0FEFD-7E55-4B78-91C0-625195BCAFDB}" type="presParOf" srcId="{2A7A6626-2CBF-41BD-9657-E2F84A92F633}" destId="{21C621F9-D6E0-49F6-A352-3F0339AAF424}" srcOrd="0" destOrd="0" presId="urn:microsoft.com/office/officeart/2005/8/layout/vList6"/>
    <dgm:cxn modelId="{3FCB377F-7667-4085-BD07-20BBDEFD7B22}" type="presParOf" srcId="{21C621F9-D6E0-49F6-A352-3F0339AAF424}" destId="{3460B40C-F361-4DD5-9329-DA701AC8EDEF}" srcOrd="0" destOrd="0" presId="urn:microsoft.com/office/officeart/2005/8/layout/vList6"/>
    <dgm:cxn modelId="{1D53760E-EF8B-4659-9917-3024A9B2E086}" type="presParOf" srcId="{21C621F9-D6E0-49F6-A352-3F0339AAF424}" destId="{715293E3-54B9-4931-9B7A-653B803C0965}" srcOrd="1" destOrd="0" presId="urn:microsoft.com/office/officeart/2005/8/layout/vList6"/>
    <dgm:cxn modelId="{05ECAE58-6B2E-49F0-8460-0553B29A93BA}" type="presParOf" srcId="{2A7A6626-2CBF-41BD-9657-E2F84A92F633}" destId="{819A4682-6455-4E58-A746-FE43C0F3AD9D}" srcOrd="1" destOrd="0" presId="urn:microsoft.com/office/officeart/2005/8/layout/vList6"/>
    <dgm:cxn modelId="{3EE2B2F3-CAD8-49FA-B529-D116E359A16B}" type="presParOf" srcId="{2A7A6626-2CBF-41BD-9657-E2F84A92F633}" destId="{45D11B45-47C8-4171-8EED-7972FFE9F0C1}" srcOrd="2" destOrd="0" presId="urn:microsoft.com/office/officeart/2005/8/layout/vList6"/>
    <dgm:cxn modelId="{D3D453C2-4DAB-4519-8A29-DDBE2B59517B}" type="presParOf" srcId="{45D11B45-47C8-4171-8EED-7972FFE9F0C1}" destId="{8B981E2F-5C2C-4228-A4C1-3E7E846A057B}" srcOrd="0" destOrd="0" presId="urn:microsoft.com/office/officeart/2005/8/layout/vList6"/>
    <dgm:cxn modelId="{3F2F250F-091B-48C1-BE3C-24DDA05ACE81}" type="presParOf" srcId="{45D11B45-47C8-4171-8EED-7972FFE9F0C1}" destId="{2BB8BD1E-4FD5-4444-AEBB-8F57612FBBA1}" srcOrd="1" destOrd="0" presId="urn:microsoft.com/office/officeart/2005/8/layout/vList6"/>
    <dgm:cxn modelId="{96F002CE-34AD-4AFC-997D-F4ADDC14D815}" type="presParOf" srcId="{2A7A6626-2CBF-41BD-9657-E2F84A92F633}" destId="{6B6A1DFA-7FA3-43A5-9DD4-BCA90F75860F}" srcOrd="3" destOrd="0" presId="urn:microsoft.com/office/officeart/2005/8/layout/vList6"/>
    <dgm:cxn modelId="{7FEEBAEA-005D-455C-B74F-1D0D7EF279BA}" type="presParOf" srcId="{2A7A6626-2CBF-41BD-9657-E2F84A92F633}" destId="{987CB398-EA74-46C9-9808-B64C6A7E37D4}" srcOrd="4" destOrd="0" presId="urn:microsoft.com/office/officeart/2005/8/layout/vList6"/>
    <dgm:cxn modelId="{F35A8D7B-A251-4CD7-AE39-C20B241E933A}" type="presParOf" srcId="{987CB398-EA74-46C9-9808-B64C6A7E37D4}" destId="{0FF3BD07-080B-4FEF-93B9-AEE5B979ED34}" srcOrd="0" destOrd="0" presId="urn:microsoft.com/office/officeart/2005/8/layout/vList6"/>
    <dgm:cxn modelId="{C67E9FE2-4D53-4D86-88FC-91155A6E675D}" type="presParOf" srcId="{987CB398-EA74-46C9-9808-B64C6A7E37D4}" destId="{1ADCDC97-A28A-4D82-9232-1D1F144434DC}" srcOrd="1" destOrd="0" presId="urn:microsoft.com/office/officeart/2005/8/layout/vList6"/>
    <dgm:cxn modelId="{F6801765-26FD-4DA8-83EA-DD52B2322776}" type="presParOf" srcId="{2A7A6626-2CBF-41BD-9657-E2F84A92F633}" destId="{34AF5C69-E00F-4377-8195-C255C27FD1DC}" srcOrd="5" destOrd="0" presId="urn:microsoft.com/office/officeart/2005/8/layout/vList6"/>
    <dgm:cxn modelId="{10CF2388-6C01-4E20-9F21-5302E144284E}" type="presParOf" srcId="{2A7A6626-2CBF-41BD-9657-E2F84A92F633}" destId="{E7725AAC-01E5-4F88-8A9E-A261E1047102}" srcOrd="6" destOrd="0" presId="urn:microsoft.com/office/officeart/2005/8/layout/vList6"/>
    <dgm:cxn modelId="{6D29ABC2-2C7A-416E-B939-F06E18167BE8}" type="presParOf" srcId="{E7725AAC-01E5-4F88-8A9E-A261E1047102}" destId="{F1D8D2EE-7BA3-4309-A153-F4AE57F90CD3}" srcOrd="0" destOrd="0" presId="urn:microsoft.com/office/officeart/2005/8/layout/vList6"/>
    <dgm:cxn modelId="{5071138C-09FC-4236-AAA7-0B0CCCEF46C3}" type="presParOf" srcId="{E7725AAC-01E5-4F88-8A9E-A261E1047102}" destId="{DB3DFE5A-686D-458E-A990-9F19F791116D}" srcOrd="1" destOrd="0" presId="urn:microsoft.com/office/officeart/2005/8/layout/vList6"/>
    <dgm:cxn modelId="{5ECB3425-499E-4A96-8403-274824579309}" type="presParOf" srcId="{2A7A6626-2CBF-41BD-9657-E2F84A92F633}" destId="{26883707-1118-4DA3-98F7-F8FBC9FC5E2D}" srcOrd="7" destOrd="0" presId="urn:microsoft.com/office/officeart/2005/8/layout/vList6"/>
    <dgm:cxn modelId="{97FFEA73-953E-4760-954A-73A997BBF8D6}" type="presParOf" srcId="{2A7A6626-2CBF-41BD-9657-E2F84A92F633}" destId="{B0A5475B-28B8-458F-93E7-6777528D2E92}" srcOrd="8" destOrd="0" presId="urn:microsoft.com/office/officeart/2005/8/layout/vList6"/>
    <dgm:cxn modelId="{67BA7F15-159A-4157-A496-4550EBA55B18}" type="presParOf" srcId="{B0A5475B-28B8-458F-93E7-6777528D2E92}" destId="{85081291-C610-4132-8488-C6218FAB3ED0}" srcOrd="0" destOrd="0" presId="urn:microsoft.com/office/officeart/2005/8/layout/vList6"/>
    <dgm:cxn modelId="{6B92C151-58EB-417D-8618-4A6E14ADC104}" type="presParOf" srcId="{B0A5475B-28B8-458F-93E7-6777528D2E92}" destId="{CB754245-1763-4AD8-B0D6-2AE01154834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BD9161-203D-471F-BF20-DA4D395B25E8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98E2AECD-BA33-496B-B29B-1329C195C3F3}">
      <dgm:prSet phldrT="[Texto]"/>
      <dgm:spPr/>
      <dgm:t>
        <a:bodyPr/>
        <a:lstStyle/>
        <a:p>
          <a:r>
            <a:rPr lang="es-CO" dirty="0" smtClean="0"/>
            <a:t>Evolución en las administraciones y cancillerías</a:t>
          </a:r>
          <a:endParaRPr lang="es-CO" dirty="0"/>
        </a:p>
      </dgm:t>
    </dgm:pt>
    <dgm:pt modelId="{C7B3DB89-46B4-4917-A01E-FB7F12689867}" type="parTrans" cxnId="{742E4322-5B9D-40C9-9E75-CC49835CF6DD}">
      <dgm:prSet/>
      <dgm:spPr/>
      <dgm:t>
        <a:bodyPr/>
        <a:lstStyle/>
        <a:p>
          <a:endParaRPr lang="es-CO"/>
        </a:p>
      </dgm:t>
    </dgm:pt>
    <dgm:pt modelId="{5E044996-76BE-4262-9842-B78E3C6F103A}" type="sibTrans" cxnId="{742E4322-5B9D-40C9-9E75-CC49835CF6DD}">
      <dgm:prSet/>
      <dgm:spPr/>
      <dgm:t>
        <a:bodyPr/>
        <a:lstStyle/>
        <a:p>
          <a:endParaRPr lang="es-CO"/>
        </a:p>
      </dgm:t>
    </dgm:pt>
    <dgm:pt modelId="{4404A857-6A41-4D58-B92C-032B7B2EC1BE}">
      <dgm:prSet phldrT="[Texto]"/>
      <dgm:spPr/>
      <dgm:t>
        <a:bodyPr/>
        <a:lstStyle/>
        <a:p>
          <a:r>
            <a:rPr lang="es-CO" dirty="0" smtClean="0"/>
            <a:t>Difusión del uso del papel</a:t>
          </a:r>
          <a:endParaRPr lang="es-CO" dirty="0"/>
        </a:p>
      </dgm:t>
    </dgm:pt>
    <dgm:pt modelId="{1A360602-FED3-4D30-B3B8-16D593041F5D}" type="parTrans" cxnId="{8592CD3D-EB80-411D-B024-51C193DF6E29}">
      <dgm:prSet/>
      <dgm:spPr/>
      <dgm:t>
        <a:bodyPr/>
        <a:lstStyle/>
        <a:p>
          <a:endParaRPr lang="es-CO"/>
        </a:p>
      </dgm:t>
    </dgm:pt>
    <dgm:pt modelId="{EF7CC669-DA2A-454A-A800-DC6D7300F4CA}" type="sibTrans" cxnId="{8592CD3D-EB80-411D-B024-51C193DF6E29}">
      <dgm:prSet/>
      <dgm:spPr/>
      <dgm:t>
        <a:bodyPr/>
        <a:lstStyle/>
        <a:p>
          <a:endParaRPr lang="es-CO"/>
        </a:p>
      </dgm:t>
    </dgm:pt>
    <dgm:pt modelId="{1A27A0CF-5FD6-46A3-82F3-BA1D8FEF0CA0}" type="pres">
      <dgm:prSet presAssocID="{DBBD9161-203D-471F-BF20-DA4D395B25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3AC7FC5-3E2F-4101-8B25-CD2245C21F1E}" type="pres">
      <dgm:prSet presAssocID="{98E2AECD-BA33-496B-B29B-1329C195C3F3}" presName="parentText" presStyleLbl="node1" presStyleIdx="0" presStyleCnt="2" custLinFactY="-27851" custLinFactNeighborX="-15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7A04DD0-9DA8-4128-BAC4-A8BB1CC40F85}" type="pres">
      <dgm:prSet presAssocID="{5E044996-76BE-4262-9842-B78E3C6F103A}" presName="spacer" presStyleCnt="0"/>
      <dgm:spPr/>
    </dgm:pt>
    <dgm:pt modelId="{AED4E0F0-B07D-4B82-A0D1-0833B855D21D}" type="pres">
      <dgm:prSet presAssocID="{4404A857-6A41-4D58-B92C-032B7B2EC1B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33D95F8-00A0-48D3-A9AD-0838C06FCBE6}" type="presOf" srcId="{DBBD9161-203D-471F-BF20-DA4D395B25E8}" destId="{1A27A0CF-5FD6-46A3-82F3-BA1D8FEF0CA0}" srcOrd="0" destOrd="0" presId="urn:microsoft.com/office/officeart/2005/8/layout/vList2"/>
    <dgm:cxn modelId="{B4543ED3-0931-4885-AA14-4B39D5E7E1A6}" type="presOf" srcId="{98E2AECD-BA33-496B-B29B-1329C195C3F3}" destId="{C3AC7FC5-3E2F-4101-8B25-CD2245C21F1E}" srcOrd="0" destOrd="0" presId="urn:microsoft.com/office/officeart/2005/8/layout/vList2"/>
    <dgm:cxn modelId="{8592CD3D-EB80-411D-B024-51C193DF6E29}" srcId="{DBBD9161-203D-471F-BF20-DA4D395B25E8}" destId="{4404A857-6A41-4D58-B92C-032B7B2EC1BE}" srcOrd="1" destOrd="0" parTransId="{1A360602-FED3-4D30-B3B8-16D593041F5D}" sibTransId="{EF7CC669-DA2A-454A-A800-DC6D7300F4CA}"/>
    <dgm:cxn modelId="{BBA8D747-046C-42C7-99F0-9D86008AF5A6}" type="presOf" srcId="{4404A857-6A41-4D58-B92C-032B7B2EC1BE}" destId="{AED4E0F0-B07D-4B82-A0D1-0833B855D21D}" srcOrd="0" destOrd="0" presId="urn:microsoft.com/office/officeart/2005/8/layout/vList2"/>
    <dgm:cxn modelId="{742E4322-5B9D-40C9-9E75-CC49835CF6DD}" srcId="{DBBD9161-203D-471F-BF20-DA4D395B25E8}" destId="{98E2AECD-BA33-496B-B29B-1329C195C3F3}" srcOrd="0" destOrd="0" parTransId="{C7B3DB89-46B4-4917-A01E-FB7F12689867}" sibTransId="{5E044996-76BE-4262-9842-B78E3C6F103A}"/>
    <dgm:cxn modelId="{FD5EFD54-E49F-4FFB-BE75-C06A2B689FF2}" type="presParOf" srcId="{1A27A0CF-5FD6-46A3-82F3-BA1D8FEF0CA0}" destId="{C3AC7FC5-3E2F-4101-8B25-CD2245C21F1E}" srcOrd="0" destOrd="0" presId="urn:microsoft.com/office/officeart/2005/8/layout/vList2"/>
    <dgm:cxn modelId="{3E548113-A641-4844-9F57-D6C9F54D52AA}" type="presParOf" srcId="{1A27A0CF-5FD6-46A3-82F3-BA1D8FEF0CA0}" destId="{17A04DD0-9DA8-4128-BAC4-A8BB1CC40F85}" srcOrd="1" destOrd="0" presId="urn:microsoft.com/office/officeart/2005/8/layout/vList2"/>
    <dgm:cxn modelId="{A4B39355-B497-44A1-AC98-D3D229B422EC}" type="presParOf" srcId="{1A27A0CF-5FD6-46A3-82F3-BA1D8FEF0CA0}" destId="{AED4E0F0-B07D-4B82-A0D1-0833B855D21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75F173-494A-40F7-AC26-39134BF9DB0C}" type="doc">
      <dgm:prSet loTypeId="urn:microsoft.com/office/officeart/2008/layout/LinedList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CO"/>
        </a:p>
      </dgm:t>
    </dgm:pt>
    <dgm:pt modelId="{77669A1B-BFF5-48C3-8120-26EA7A38BE7F}">
      <dgm:prSet phldrT="[Texto]" custT="1"/>
      <dgm:spPr/>
      <dgm:t>
        <a:bodyPr anchor="ctr"/>
        <a:lstStyle/>
        <a:p>
          <a:pPr algn="ctr"/>
          <a:r>
            <a:rPr lang="es-CO" sz="1800" b="1" dirty="0" smtClean="0">
              <a:latin typeface="Arial" panose="020B0604020202020204" pitchFamily="34" charset="0"/>
              <a:cs typeface="Arial" panose="020B0604020202020204" pitchFamily="34" charset="0"/>
            </a:rPr>
            <a:t>Siglos XIII - XV</a:t>
          </a:r>
          <a:endParaRPr lang="es-CO" sz="1800" b="1" dirty="0"/>
        </a:p>
      </dgm:t>
    </dgm:pt>
    <dgm:pt modelId="{2F83637D-044A-4364-85DC-B78B286818DB}" type="parTrans" cxnId="{782D16E2-9A60-4252-867B-CA4255D3603D}">
      <dgm:prSet/>
      <dgm:spPr/>
      <dgm:t>
        <a:bodyPr/>
        <a:lstStyle/>
        <a:p>
          <a:endParaRPr lang="es-CO"/>
        </a:p>
      </dgm:t>
    </dgm:pt>
    <dgm:pt modelId="{DEAF5AAE-C73C-47DA-900E-91955E9BC61B}" type="sibTrans" cxnId="{782D16E2-9A60-4252-867B-CA4255D3603D}">
      <dgm:prSet/>
      <dgm:spPr/>
      <dgm:t>
        <a:bodyPr/>
        <a:lstStyle/>
        <a:p>
          <a:endParaRPr lang="es-CO"/>
        </a:p>
      </dgm:t>
    </dgm:pt>
    <dgm:pt modelId="{F66138C5-ED08-446A-BFDE-2C0254BD0448}">
      <dgm:prSet phldrT="[Texto]"/>
      <dgm:spPr/>
      <dgm:t>
        <a:bodyPr/>
        <a:lstStyle/>
        <a:p>
          <a:r>
            <a:rPr lang="es-CO" dirty="0" smtClean="0"/>
            <a:t>Invención de la imprenta</a:t>
          </a:r>
          <a:endParaRPr lang="es-CO" dirty="0"/>
        </a:p>
      </dgm:t>
    </dgm:pt>
    <dgm:pt modelId="{8A5A501B-74F5-4879-AE92-03F1964C5AB2}" type="parTrans" cxnId="{82639196-140D-4D6C-9DF9-A453AB722083}">
      <dgm:prSet/>
      <dgm:spPr/>
      <dgm:t>
        <a:bodyPr/>
        <a:lstStyle/>
        <a:p>
          <a:endParaRPr lang="es-CO"/>
        </a:p>
      </dgm:t>
    </dgm:pt>
    <dgm:pt modelId="{ED0D9C7F-2B3E-4635-9615-E06EB1FDDEEE}" type="sibTrans" cxnId="{82639196-140D-4D6C-9DF9-A453AB722083}">
      <dgm:prSet/>
      <dgm:spPr/>
      <dgm:t>
        <a:bodyPr/>
        <a:lstStyle/>
        <a:p>
          <a:endParaRPr lang="es-CO"/>
        </a:p>
      </dgm:t>
    </dgm:pt>
    <dgm:pt modelId="{5D8BB714-3C46-47D6-A3F1-646B5DFD211F}">
      <dgm:prSet phldrT="[Texto]"/>
      <dgm:spPr/>
      <dgm:t>
        <a:bodyPr/>
        <a:lstStyle/>
        <a:p>
          <a:r>
            <a:rPr lang="es-CO" dirty="0" smtClean="0"/>
            <a:t>Comerciantes e Intelectuales utilizan los documentos escritos como </a:t>
          </a:r>
          <a:r>
            <a:rPr lang="es-CO" dirty="0" smtClean="0">
              <a:sym typeface="Wingdings" panose="05000000000000000000" pitchFamily="2" charset="2"/>
            </a:rPr>
            <a:t> medio de desarrollo			</a:t>
          </a:r>
          <a:endParaRPr lang="es-CO" dirty="0"/>
        </a:p>
      </dgm:t>
    </dgm:pt>
    <dgm:pt modelId="{F8F1874B-C8DD-4CE8-903B-FC60F7EDE39F}" type="sibTrans" cxnId="{84D1D04B-8738-403B-B79E-F5B50C4BFED1}">
      <dgm:prSet/>
      <dgm:spPr/>
      <dgm:t>
        <a:bodyPr/>
        <a:lstStyle/>
        <a:p>
          <a:endParaRPr lang="es-CO"/>
        </a:p>
      </dgm:t>
    </dgm:pt>
    <dgm:pt modelId="{88969CA6-AF81-4459-BB08-EEBF9BE77D42}" type="parTrans" cxnId="{84D1D04B-8738-403B-B79E-F5B50C4BFED1}">
      <dgm:prSet/>
      <dgm:spPr/>
      <dgm:t>
        <a:bodyPr/>
        <a:lstStyle/>
        <a:p>
          <a:endParaRPr lang="es-CO"/>
        </a:p>
      </dgm:t>
    </dgm:pt>
    <dgm:pt modelId="{5336BFDF-AF88-4867-819A-37195AF1667C}" type="pres">
      <dgm:prSet presAssocID="{DE75F173-494A-40F7-AC26-39134BF9DB0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DDE343C7-3636-46DE-B497-CB5318235315}" type="pres">
      <dgm:prSet presAssocID="{77669A1B-BFF5-48C3-8120-26EA7A38BE7F}" presName="thickLine" presStyleLbl="alignNode1" presStyleIdx="0" presStyleCnt="1" custLinFactNeighborX="2389" custLinFactNeighborY="-3453"/>
      <dgm:spPr/>
    </dgm:pt>
    <dgm:pt modelId="{3830C999-D27C-40A7-80A1-0D94ED1E762A}" type="pres">
      <dgm:prSet presAssocID="{77669A1B-BFF5-48C3-8120-26EA7A38BE7F}" presName="horz1" presStyleCnt="0"/>
      <dgm:spPr/>
    </dgm:pt>
    <dgm:pt modelId="{3D800282-41AB-4746-9F70-83C7C20E3F0B}" type="pres">
      <dgm:prSet presAssocID="{77669A1B-BFF5-48C3-8120-26EA7A38BE7F}" presName="tx1" presStyleLbl="revTx" presStyleIdx="0" presStyleCnt="3"/>
      <dgm:spPr/>
      <dgm:t>
        <a:bodyPr/>
        <a:lstStyle/>
        <a:p>
          <a:endParaRPr lang="es-CO"/>
        </a:p>
      </dgm:t>
    </dgm:pt>
    <dgm:pt modelId="{6E3DFE29-638B-4330-910E-1737B1476BD9}" type="pres">
      <dgm:prSet presAssocID="{77669A1B-BFF5-48C3-8120-26EA7A38BE7F}" presName="vert1" presStyleCnt="0"/>
      <dgm:spPr/>
    </dgm:pt>
    <dgm:pt modelId="{100FB518-FC8C-4521-848D-AC54DCC1F757}" type="pres">
      <dgm:prSet presAssocID="{5D8BB714-3C46-47D6-A3F1-646B5DFD211F}" presName="vertSpace2a" presStyleCnt="0"/>
      <dgm:spPr/>
    </dgm:pt>
    <dgm:pt modelId="{85ECC87C-AAB0-4FD5-88DA-404E10834B03}" type="pres">
      <dgm:prSet presAssocID="{5D8BB714-3C46-47D6-A3F1-646B5DFD211F}" presName="horz2" presStyleCnt="0"/>
      <dgm:spPr/>
    </dgm:pt>
    <dgm:pt modelId="{C188F0C4-DED9-4EC7-87A0-3520EE9FC463}" type="pres">
      <dgm:prSet presAssocID="{5D8BB714-3C46-47D6-A3F1-646B5DFD211F}" presName="horzSpace2" presStyleCnt="0"/>
      <dgm:spPr/>
    </dgm:pt>
    <dgm:pt modelId="{D0FB7DEA-BD3B-4161-9FEF-57105EC86E09}" type="pres">
      <dgm:prSet presAssocID="{5D8BB714-3C46-47D6-A3F1-646B5DFD211F}" presName="tx2" presStyleLbl="revTx" presStyleIdx="1" presStyleCnt="3"/>
      <dgm:spPr/>
      <dgm:t>
        <a:bodyPr/>
        <a:lstStyle/>
        <a:p>
          <a:endParaRPr lang="es-CO"/>
        </a:p>
      </dgm:t>
    </dgm:pt>
    <dgm:pt modelId="{A2DC7A03-5EE3-4A81-A270-761751C5D719}" type="pres">
      <dgm:prSet presAssocID="{5D8BB714-3C46-47D6-A3F1-646B5DFD211F}" presName="vert2" presStyleCnt="0"/>
      <dgm:spPr/>
    </dgm:pt>
    <dgm:pt modelId="{D8DB444C-BA70-44C1-BB85-6E9ED49C87F1}" type="pres">
      <dgm:prSet presAssocID="{5D8BB714-3C46-47D6-A3F1-646B5DFD211F}" presName="thinLine2b" presStyleLbl="callout" presStyleIdx="0" presStyleCnt="2"/>
      <dgm:spPr/>
    </dgm:pt>
    <dgm:pt modelId="{19E5BDEC-B08E-4BA6-A28F-AC8FF56075DA}" type="pres">
      <dgm:prSet presAssocID="{5D8BB714-3C46-47D6-A3F1-646B5DFD211F}" presName="vertSpace2b" presStyleCnt="0"/>
      <dgm:spPr/>
    </dgm:pt>
    <dgm:pt modelId="{28AF5EF5-3C66-4443-B6F0-15F835DB1B0E}" type="pres">
      <dgm:prSet presAssocID="{F66138C5-ED08-446A-BFDE-2C0254BD0448}" presName="horz2" presStyleCnt="0"/>
      <dgm:spPr/>
    </dgm:pt>
    <dgm:pt modelId="{BC77A12D-F1CF-4EEA-8495-3645ABD138D5}" type="pres">
      <dgm:prSet presAssocID="{F66138C5-ED08-446A-BFDE-2C0254BD0448}" presName="horzSpace2" presStyleCnt="0"/>
      <dgm:spPr/>
    </dgm:pt>
    <dgm:pt modelId="{399FC5E8-9E29-46C2-9150-C07E07D47DB2}" type="pres">
      <dgm:prSet presAssocID="{F66138C5-ED08-446A-BFDE-2C0254BD0448}" presName="tx2" presStyleLbl="revTx" presStyleIdx="2" presStyleCnt="3"/>
      <dgm:spPr/>
      <dgm:t>
        <a:bodyPr/>
        <a:lstStyle/>
        <a:p>
          <a:endParaRPr lang="es-CO"/>
        </a:p>
      </dgm:t>
    </dgm:pt>
    <dgm:pt modelId="{CB0086EF-1E0B-453F-A298-49A074435F70}" type="pres">
      <dgm:prSet presAssocID="{F66138C5-ED08-446A-BFDE-2C0254BD0448}" presName="vert2" presStyleCnt="0"/>
      <dgm:spPr/>
    </dgm:pt>
    <dgm:pt modelId="{D4DE47BB-5442-4D8B-AFAB-6DB1A8ECD813}" type="pres">
      <dgm:prSet presAssocID="{F66138C5-ED08-446A-BFDE-2C0254BD0448}" presName="thinLine2b" presStyleLbl="callout" presStyleIdx="1" presStyleCnt="2"/>
      <dgm:spPr/>
    </dgm:pt>
    <dgm:pt modelId="{94BA0B3A-E8AE-43A2-A8E9-3450C865EAC0}" type="pres">
      <dgm:prSet presAssocID="{F66138C5-ED08-446A-BFDE-2C0254BD0448}" presName="vertSpace2b" presStyleCnt="0"/>
      <dgm:spPr/>
    </dgm:pt>
  </dgm:ptLst>
  <dgm:cxnLst>
    <dgm:cxn modelId="{A4B156DB-5998-4525-9447-50739C7841BD}" type="presOf" srcId="{5D8BB714-3C46-47D6-A3F1-646B5DFD211F}" destId="{D0FB7DEA-BD3B-4161-9FEF-57105EC86E09}" srcOrd="0" destOrd="0" presId="urn:microsoft.com/office/officeart/2008/layout/LinedList"/>
    <dgm:cxn modelId="{782D16E2-9A60-4252-867B-CA4255D3603D}" srcId="{DE75F173-494A-40F7-AC26-39134BF9DB0C}" destId="{77669A1B-BFF5-48C3-8120-26EA7A38BE7F}" srcOrd="0" destOrd="0" parTransId="{2F83637D-044A-4364-85DC-B78B286818DB}" sibTransId="{DEAF5AAE-C73C-47DA-900E-91955E9BC61B}"/>
    <dgm:cxn modelId="{2131A087-8F45-4D25-9357-7470267928B0}" type="presOf" srcId="{77669A1B-BFF5-48C3-8120-26EA7A38BE7F}" destId="{3D800282-41AB-4746-9F70-83C7C20E3F0B}" srcOrd="0" destOrd="0" presId="urn:microsoft.com/office/officeart/2008/layout/LinedList"/>
    <dgm:cxn modelId="{E82B5A01-3D17-4172-9791-399AA909B101}" type="presOf" srcId="{DE75F173-494A-40F7-AC26-39134BF9DB0C}" destId="{5336BFDF-AF88-4867-819A-37195AF1667C}" srcOrd="0" destOrd="0" presId="urn:microsoft.com/office/officeart/2008/layout/LinedList"/>
    <dgm:cxn modelId="{82639196-140D-4D6C-9DF9-A453AB722083}" srcId="{77669A1B-BFF5-48C3-8120-26EA7A38BE7F}" destId="{F66138C5-ED08-446A-BFDE-2C0254BD0448}" srcOrd="1" destOrd="0" parTransId="{8A5A501B-74F5-4879-AE92-03F1964C5AB2}" sibTransId="{ED0D9C7F-2B3E-4635-9615-E06EB1FDDEEE}"/>
    <dgm:cxn modelId="{C2F630B9-0603-4C7E-B39D-BB384BFFC546}" type="presOf" srcId="{F66138C5-ED08-446A-BFDE-2C0254BD0448}" destId="{399FC5E8-9E29-46C2-9150-C07E07D47DB2}" srcOrd="0" destOrd="0" presId="urn:microsoft.com/office/officeart/2008/layout/LinedList"/>
    <dgm:cxn modelId="{84D1D04B-8738-403B-B79E-F5B50C4BFED1}" srcId="{77669A1B-BFF5-48C3-8120-26EA7A38BE7F}" destId="{5D8BB714-3C46-47D6-A3F1-646B5DFD211F}" srcOrd="0" destOrd="0" parTransId="{88969CA6-AF81-4459-BB08-EEBF9BE77D42}" sibTransId="{F8F1874B-C8DD-4CE8-903B-FC60F7EDE39F}"/>
    <dgm:cxn modelId="{2AE9D537-D735-4C28-ABB1-BA982812AD26}" type="presParOf" srcId="{5336BFDF-AF88-4867-819A-37195AF1667C}" destId="{DDE343C7-3636-46DE-B497-CB5318235315}" srcOrd="0" destOrd="0" presId="urn:microsoft.com/office/officeart/2008/layout/LinedList"/>
    <dgm:cxn modelId="{CAC1F8E2-8389-4C93-8AB5-F4320D70DD9D}" type="presParOf" srcId="{5336BFDF-AF88-4867-819A-37195AF1667C}" destId="{3830C999-D27C-40A7-80A1-0D94ED1E762A}" srcOrd="1" destOrd="0" presId="urn:microsoft.com/office/officeart/2008/layout/LinedList"/>
    <dgm:cxn modelId="{73B530DC-152D-498E-B457-84777B833AD5}" type="presParOf" srcId="{3830C999-D27C-40A7-80A1-0D94ED1E762A}" destId="{3D800282-41AB-4746-9F70-83C7C20E3F0B}" srcOrd="0" destOrd="0" presId="urn:microsoft.com/office/officeart/2008/layout/LinedList"/>
    <dgm:cxn modelId="{EA787CA9-433D-467A-BBC3-284A9BA597E4}" type="presParOf" srcId="{3830C999-D27C-40A7-80A1-0D94ED1E762A}" destId="{6E3DFE29-638B-4330-910E-1737B1476BD9}" srcOrd="1" destOrd="0" presId="urn:microsoft.com/office/officeart/2008/layout/LinedList"/>
    <dgm:cxn modelId="{98F26351-DBAF-4510-9D8E-6A5215B320B0}" type="presParOf" srcId="{6E3DFE29-638B-4330-910E-1737B1476BD9}" destId="{100FB518-FC8C-4521-848D-AC54DCC1F757}" srcOrd="0" destOrd="0" presId="urn:microsoft.com/office/officeart/2008/layout/LinedList"/>
    <dgm:cxn modelId="{F725CA4C-3009-44D7-A189-BA3817F44380}" type="presParOf" srcId="{6E3DFE29-638B-4330-910E-1737B1476BD9}" destId="{85ECC87C-AAB0-4FD5-88DA-404E10834B03}" srcOrd="1" destOrd="0" presId="urn:microsoft.com/office/officeart/2008/layout/LinedList"/>
    <dgm:cxn modelId="{0F0D4F1C-BC63-4323-B2B0-0765CDE1DAB8}" type="presParOf" srcId="{85ECC87C-AAB0-4FD5-88DA-404E10834B03}" destId="{C188F0C4-DED9-4EC7-87A0-3520EE9FC463}" srcOrd="0" destOrd="0" presId="urn:microsoft.com/office/officeart/2008/layout/LinedList"/>
    <dgm:cxn modelId="{E32D6247-B67F-405E-8B75-726211D104F3}" type="presParOf" srcId="{85ECC87C-AAB0-4FD5-88DA-404E10834B03}" destId="{D0FB7DEA-BD3B-4161-9FEF-57105EC86E09}" srcOrd="1" destOrd="0" presId="urn:microsoft.com/office/officeart/2008/layout/LinedList"/>
    <dgm:cxn modelId="{83452078-9C1F-4F88-8381-6B184F3AAE6D}" type="presParOf" srcId="{85ECC87C-AAB0-4FD5-88DA-404E10834B03}" destId="{A2DC7A03-5EE3-4A81-A270-761751C5D719}" srcOrd="2" destOrd="0" presId="urn:microsoft.com/office/officeart/2008/layout/LinedList"/>
    <dgm:cxn modelId="{C376022D-3A64-4C60-A638-F7A6CB128DFF}" type="presParOf" srcId="{6E3DFE29-638B-4330-910E-1737B1476BD9}" destId="{D8DB444C-BA70-44C1-BB85-6E9ED49C87F1}" srcOrd="2" destOrd="0" presId="urn:microsoft.com/office/officeart/2008/layout/LinedList"/>
    <dgm:cxn modelId="{E1CDD7B5-4A0B-4E21-8C60-2E035D80D007}" type="presParOf" srcId="{6E3DFE29-638B-4330-910E-1737B1476BD9}" destId="{19E5BDEC-B08E-4BA6-A28F-AC8FF56075DA}" srcOrd="3" destOrd="0" presId="urn:microsoft.com/office/officeart/2008/layout/LinedList"/>
    <dgm:cxn modelId="{DDBD27E3-4D66-41A3-8003-F3E33A3B57C3}" type="presParOf" srcId="{6E3DFE29-638B-4330-910E-1737B1476BD9}" destId="{28AF5EF5-3C66-4443-B6F0-15F835DB1B0E}" srcOrd="4" destOrd="0" presId="urn:microsoft.com/office/officeart/2008/layout/LinedList"/>
    <dgm:cxn modelId="{A69D7631-DADC-4949-9BCB-60CD2439AB00}" type="presParOf" srcId="{28AF5EF5-3C66-4443-B6F0-15F835DB1B0E}" destId="{BC77A12D-F1CF-4EEA-8495-3645ABD138D5}" srcOrd="0" destOrd="0" presId="urn:microsoft.com/office/officeart/2008/layout/LinedList"/>
    <dgm:cxn modelId="{B54C4F69-A4A6-4820-A801-5F2978A445EF}" type="presParOf" srcId="{28AF5EF5-3C66-4443-B6F0-15F835DB1B0E}" destId="{399FC5E8-9E29-46C2-9150-C07E07D47DB2}" srcOrd="1" destOrd="0" presId="urn:microsoft.com/office/officeart/2008/layout/LinedList"/>
    <dgm:cxn modelId="{78C0BE5C-98F0-4E46-9A01-654778E341C5}" type="presParOf" srcId="{28AF5EF5-3C66-4443-B6F0-15F835DB1B0E}" destId="{CB0086EF-1E0B-453F-A298-49A074435F70}" srcOrd="2" destOrd="0" presId="urn:microsoft.com/office/officeart/2008/layout/LinedList"/>
    <dgm:cxn modelId="{45E047C8-62C5-421C-ADE2-3F9C5D9F5917}" type="presParOf" srcId="{6E3DFE29-638B-4330-910E-1737B1476BD9}" destId="{D4DE47BB-5442-4D8B-AFAB-6DB1A8ECD813}" srcOrd="5" destOrd="0" presId="urn:microsoft.com/office/officeart/2008/layout/LinedList"/>
    <dgm:cxn modelId="{21CD6239-45E2-4C07-99F3-EA434236C2F3}" type="presParOf" srcId="{6E3DFE29-638B-4330-910E-1737B1476BD9}" destId="{94BA0B3A-E8AE-43A2-A8E9-3450C865EAC0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BD9161-203D-471F-BF20-DA4D395B25E8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98E2AECD-BA33-496B-B29B-1329C195C3F3}">
      <dgm:prSet phldrT="[Texto]"/>
      <dgm:spPr/>
      <dgm:t>
        <a:bodyPr/>
        <a:lstStyle/>
        <a:p>
          <a:r>
            <a:rPr lang="es-CO" dirty="0" smtClean="0"/>
            <a:t>Uso generalizado del papel</a:t>
          </a:r>
          <a:endParaRPr lang="es-CO" dirty="0"/>
        </a:p>
      </dgm:t>
    </dgm:pt>
    <dgm:pt modelId="{C7B3DB89-46B4-4917-A01E-FB7F12689867}" type="parTrans" cxnId="{742E4322-5B9D-40C9-9E75-CC49835CF6DD}">
      <dgm:prSet/>
      <dgm:spPr/>
      <dgm:t>
        <a:bodyPr/>
        <a:lstStyle/>
        <a:p>
          <a:endParaRPr lang="es-CO"/>
        </a:p>
      </dgm:t>
    </dgm:pt>
    <dgm:pt modelId="{5E044996-76BE-4262-9842-B78E3C6F103A}" type="sibTrans" cxnId="{742E4322-5B9D-40C9-9E75-CC49835CF6DD}">
      <dgm:prSet/>
      <dgm:spPr/>
      <dgm:t>
        <a:bodyPr/>
        <a:lstStyle/>
        <a:p>
          <a:endParaRPr lang="es-CO"/>
        </a:p>
      </dgm:t>
    </dgm:pt>
    <dgm:pt modelId="{4404A857-6A41-4D58-B92C-032B7B2EC1BE}">
      <dgm:prSet phldrT="[Texto]"/>
      <dgm:spPr/>
      <dgm:t>
        <a:bodyPr/>
        <a:lstStyle/>
        <a:p>
          <a:r>
            <a:rPr lang="es-CO" dirty="0" smtClean="0"/>
            <a:t>Cambio en los fines de los documentos y en los usuarios de los mismos</a:t>
          </a:r>
          <a:endParaRPr lang="es-CO" dirty="0"/>
        </a:p>
      </dgm:t>
    </dgm:pt>
    <dgm:pt modelId="{1A360602-FED3-4D30-B3B8-16D593041F5D}" type="parTrans" cxnId="{8592CD3D-EB80-411D-B024-51C193DF6E29}">
      <dgm:prSet/>
      <dgm:spPr/>
      <dgm:t>
        <a:bodyPr/>
        <a:lstStyle/>
        <a:p>
          <a:endParaRPr lang="es-CO"/>
        </a:p>
      </dgm:t>
    </dgm:pt>
    <dgm:pt modelId="{EF7CC669-DA2A-454A-A800-DC6D7300F4CA}" type="sibTrans" cxnId="{8592CD3D-EB80-411D-B024-51C193DF6E29}">
      <dgm:prSet/>
      <dgm:spPr/>
      <dgm:t>
        <a:bodyPr/>
        <a:lstStyle/>
        <a:p>
          <a:endParaRPr lang="es-CO"/>
        </a:p>
      </dgm:t>
    </dgm:pt>
    <dgm:pt modelId="{1A27A0CF-5FD6-46A3-82F3-BA1D8FEF0CA0}" type="pres">
      <dgm:prSet presAssocID="{DBBD9161-203D-471F-BF20-DA4D395B25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3AC7FC5-3E2F-4101-8B25-CD2245C21F1E}" type="pres">
      <dgm:prSet presAssocID="{98E2AECD-BA33-496B-B29B-1329C195C3F3}" presName="parentText" presStyleLbl="node1" presStyleIdx="0" presStyleCnt="2" custLinFactNeighborX="-32956" custLinFactNeighborY="-3084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7A04DD0-9DA8-4128-BAC4-A8BB1CC40F85}" type="pres">
      <dgm:prSet presAssocID="{5E044996-76BE-4262-9842-B78E3C6F103A}" presName="spacer" presStyleCnt="0"/>
      <dgm:spPr/>
    </dgm:pt>
    <dgm:pt modelId="{AED4E0F0-B07D-4B82-A0D1-0833B855D21D}" type="pres">
      <dgm:prSet presAssocID="{4404A857-6A41-4D58-B92C-032B7B2EC1BE}" presName="parentText" presStyleLbl="node1" presStyleIdx="1" presStyleCnt="2" custLinFactNeighborX="-252" custLinFactNeighborY="267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F467E3AF-71BD-45B6-A14E-8FCAA60F25AE}" type="presOf" srcId="{DBBD9161-203D-471F-BF20-DA4D395B25E8}" destId="{1A27A0CF-5FD6-46A3-82F3-BA1D8FEF0CA0}" srcOrd="0" destOrd="0" presId="urn:microsoft.com/office/officeart/2005/8/layout/vList2"/>
    <dgm:cxn modelId="{250A0595-8DBC-4FD3-ABD8-DCB2D9ACE287}" type="presOf" srcId="{4404A857-6A41-4D58-B92C-032B7B2EC1BE}" destId="{AED4E0F0-B07D-4B82-A0D1-0833B855D21D}" srcOrd="0" destOrd="0" presId="urn:microsoft.com/office/officeart/2005/8/layout/vList2"/>
    <dgm:cxn modelId="{8592CD3D-EB80-411D-B024-51C193DF6E29}" srcId="{DBBD9161-203D-471F-BF20-DA4D395B25E8}" destId="{4404A857-6A41-4D58-B92C-032B7B2EC1BE}" srcOrd="1" destOrd="0" parTransId="{1A360602-FED3-4D30-B3B8-16D593041F5D}" sibTransId="{EF7CC669-DA2A-454A-A800-DC6D7300F4CA}"/>
    <dgm:cxn modelId="{742E4322-5B9D-40C9-9E75-CC49835CF6DD}" srcId="{DBBD9161-203D-471F-BF20-DA4D395B25E8}" destId="{98E2AECD-BA33-496B-B29B-1329C195C3F3}" srcOrd="0" destOrd="0" parTransId="{C7B3DB89-46B4-4917-A01E-FB7F12689867}" sibTransId="{5E044996-76BE-4262-9842-B78E3C6F103A}"/>
    <dgm:cxn modelId="{F0AE8EAD-16C7-4C11-AD6B-22873C674037}" type="presOf" srcId="{98E2AECD-BA33-496B-B29B-1329C195C3F3}" destId="{C3AC7FC5-3E2F-4101-8B25-CD2245C21F1E}" srcOrd="0" destOrd="0" presId="urn:microsoft.com/office/officeart/2005/8/layout/vList2"/>
    <dgm:cxn modelId="{3A3BF161-8D34-45DF-97C6-D567530C29D9}" type="presParOf" srcId="{1A27A0CF-5FD6-46A3-82F3-BA1D8FEF0CA0}" destId="{C3AC7FC5-3E2F-4101-8B25-CD2245C21F1E}" srcOrd="0" destOrd="0" presId="urn:microsoft.com/office/officeart/2005/8/layout/vList2"/>
    <dgm:cxn modelId="{448F2B69-9AF1-417E-8F8A-7DC51C1643AE}" type="presParOf" srcId="{1A27A0CF-5FD6-46A3-82F3-BA1D8FEF0CA0}" destId="{17A04DD0-9DA8-4128-BAC4-A8BB1CC40F85}" srcOrd="1" destOrd="0" presId="urn:microsoft.com/office/officeart/2005/8/layout/vList2"/>
    <dgm:cxn modelId="{DA5BE882-4062-46D7-9C65-233FE777F4EF}" type="presParOf" srcId="{1A27A0CF-5FD6-46A3-82F3-BA1D8FEF0CA0}" destId="{AED4E0F0-B07D-4B82-A0D1-0833B855D21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EEC1F5-6481-4281-AC72-1BECD39BF2ED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5F5188B7-EA15-424B-B84E-637CABAD4FE7}">
      <dgm:prSet phldrT="[Texto]"/>
      <dgm:spPr/>
      <dgm:t>
        <a:bodyPr/>
        <a:lstStyle/>
        <a:p>
          <a:r>
            <a:rPr lang="es-CO" dirty="0" smtClean="0"/>
            <a:t>Aparece el concepto de Ciclo de Vida del Documento</a:t>
          </a:r>
          <a:endParaRPr lang="es-CO" dirty="0"/>
        </a:p>
      </dgm:t>
    </dgm:pt>
    <dgm:pt modelId="{A399D98E-59BE-42AF-83DB-2C6603BBB861}" type="parTrans" cxnId="{8462D066-1A04-4633-ADF7-97C8F3AC47EA}">
      <dgm:prSet/>
      <dgm:spPr/>
      <dgm:t>
        <a:bodyPr/>
        <a:lstStyle/>
        <a:p>
          <a:endParaRPr lang="es-CO"/>
        </a:p>
      </dgm:t>
    </dgm:pt>
    <dgm:pt modelId="{63400846-4834-44B8-A805-B6C544C7F3E9}" type="sibTrans" cxnId="{8462D066-1A04-4633-ADF7-97C8F3AC47EA}">
      <dgm:prSet/>
      <dgm:spPr/>
      <dgm:t>
        <a:bodyPr/>
        <a:lstStyle/>
        <a:p>
          <a:endParaRPr lang="es-CO"/>
        </a:p>
      </dgm:t>
    </dgm:pt>
    <dgm:pt modelId="{C1C207DB-4679-4460-ADEB-9766C34D4C4C}">
      <dgm:prSet phldrT="[Texto]"/>
      <dgm:spPr/>
      <dgm:t>
        <a:bodyPr/>
        <a:lstStyle/>
        <a:p>
          <a:r>
            <a:rPr lang="es-CO" dirty="0" smtClean="0"/>
            <a:t>En el mundo anglosajón se divide en 2 áreas el perfil profesional:</a:t>
          </a:r>
          <a:endParaRPr lang="es-CO" dirty="0"/>
        </a:p>
      </dgm:t>
    </dgm:pt>
    <dgm:pt modelId="{70C64195-A0D5-419F-9765-2244629C883D}" type="parTrans" cxnId="{00B5AE2C-1D7C-4645-9759-8A91E3145978}">
      <dgm:prSet/>
      <dgm:spPr/>
      <dgm:t>
        <a:bodyPr/>
        <a:lstStyle/>
        <a:p>
          <a:endParaRPr lang="es-CO"/>
        </a:p>
      </dgm:t>
    </dgm:pt>
    <dgm:pt modelId="{C4DB5006-EF43-45FD-BCFB-DE32D8830DAE}" type="sibTrans" cxnId="{00B5AE2C-1D7C-4645-9759-8A91E3145978}">
      <dgm:prSet/>
      <dgm:spPr/>
      <dgm:t>
        <a:bodyPr/>
        <a:lstStyle/>
        <a:p>
          <a:endParaRPr lang="es-CO"/>
        </a:p>
      </dgm:t>
    </dgm:pt>
    <dgm:pt modelId="{FEA5FEFD-889A-48D0-B084-9EEBB2BE4360}">
      <dgm:prSet phldrT="[Texto]"/>
      <dgm:spPr/>
      <dgm:t>
        <a:bodyPr/>
        <a:lstStyle/>
        <a:p>
          <a:r>
            <a:rPr lang="es-CO" dirty="0" smtClean="0"/>
            <a:t>Records Management o Gestor de documentos  </a:t>
          </a:r>
          <a:r>
            <a:rPr lang="es-CO" dirty="0" smtClean="0">
              <a:sym typeface="Wingdings" panose="05000000000000000000" pitchFamily="2" charset="2"/>
            </a:rPr>
            <a:t> Documentos de uso inmediato</a:t>
          </a:r>
          <a:endParaRPr lang="es-CO" dirty="0"/>
        </a:p>
      </dgm:t>
    </dgm:pt>
    <dgm:pt modelId="{44488A91-3D98-4E9F-AA6B-54C8E518CFFD}" type="parTrans" cxnId="{DBB71008-D159-4568-94D8-EA519117D251}">
      <dgm:prSet/>
      <dgm:spPr/>
      <dgm:t>
        <a:bodyPr/>
        <a:lstStyle/>
        <a:p>
          <a:endParaRPr lang="es-CO"/>
        </a:p>
      </dgm:t>
    </dgm:pt>
    <dgm:pt modelId="{B98FBD1C-F5DC-4CB4-AD36-A3D4735CAD05}" type="sibTrans" cxnId="{DBB71008-D159-4568-94D8-EA519117D251}">
      <dgm:prSet/>
      <dgm:spPr/>
      <dgm:t>
        <a:bodyPr/>
        <a:lstStyle/>
        <a:p>
          <a:endParaRPr lang="es-CO"/>
        </a:p>
      </dgm:t>
    </dgm:pt>
    <dgm:pt modelId="{3E9F4527-AFD8-4572-89C7-15F2F28A56CA}">
      <dgm:prSet phldrT="[Texto]"/>
      <dgm:spPr/>
      <dgm:t>
        <a:bodyPr/>
        <a:lstStyle/>
        <a:p>
          <a:r>
            <a:rPr lang="es-CO" dirty="0" smtClean="0"/>
            <a:t>Administrador de archivos </a:t>
          </a:r>
          <a:r>
            <a:rPr lang="es-CO" dirty="0" smtClean="0">
              <a:sym typeface="Wingdings" panose="05000000000000000000" pitchFamily="2" charset="2"/>
            </a:rPr>
            <a:t> Documentos secundarios e Históricos</a:t>
          </a:r>
          <a:endParaRPr lang="es-CO" dirty="0"/>
        </a:p>
      </dgm:t>
    </dgm:pt>
    <dgm:pt modelId="{B9E86883-C69C-49F8-9FDC-D5BEA5AAE743}" type="parTrans" cxnId="{7DB3C119-2A8F-4638-AF9A-7ACDB7EC581D}">
      <dgm:prSet/>
      <dgm:spPr/>
      <dgm:t>
        <a:bodyPr/>
        <a:lstStyle/>
        <a:p>
          <a:endParaRPr lang="es-CO"/>
        </a:p>
      </dgm:t>
    </dgm:pt>
    <dgm:pt modelId="{9C55B889-1826-4C25-BC8B-FD5B01C4441D}" type="sibTrans" cxnId="{7DB3C119-2A8F-4638-AF9A-7ACDB7EC581D}">
      <dgm:prSet/>
      <dgm:spPr/>
      <dgm:t>
        <a:bodyPr/>
        <a:lstStyle/>
        <a:p>
          <a:endParaRPr lang="es-CO"/>
        </a:p>
      </dgm:t>
    </dgm:pt>
    <dgm:pt modelId="{EDCADF39-DF79-479D-8951-6EC91CD293DD}">
      <dgm:prSet phldrT="[Texto]"/>
      <dgm:spPr/>
      <dgm:t>
        <a:bodyPr/>
        <a:lstStyle/>
        <a:p>
          <a:endParaRPr lang="es-CO" dirty="0"/>
        </a:p>
      </dgm:t>
    </dgm:pt>
    <dgm:pt modelId="{F95B5DAA-E9A5-4EDD-A99E-6F0B954D2774}" type="parTrans" cxnId="{EBFFE241-1E45-44AA-9F46-CE27C5583F9C}">
      <dgm:prSet/>
      <dgm:spPr/>
      <dgm:t>
        <a:bodyPr/>
        <a:lstStyle/>
        <a:p>
          <a:endParaRPr lang="es-CO"/>
        </a:p>
      </dgm:t>
    </dgm:pt>
    <dgm:pt modelId="{5C63A427-877A-4F56-93BB-FC69C457A887}" type="sibTrans" cxnId="{EBFFE241-1E45-44AA-9F46-CE27C5583F9C}">
      <dgm:prSet/>
      <dgm:spPr/>
      <dgm:t>
        <a:bodyPr/>
        <a:lstStyle/>
        <a:p>
          <a:endParaRPr lang="es-CO"/>
        </a:p>
      </dgm:t>
    </dgm:pt>
    <dgm:pt modelId="{93437A80-AF8D-41C3-9548-BF7B6DB7AF6D}" type="pres">
      <dgm:prSet presAssocID="{B0EEC1F5-6481-4281-AC72-1BECD39BF2E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DB45278-DC7B-4AEF-B0D3-9675C1583941}" type="pres">
      <dgm:prSet presAssocID="{5F5188B7-EA15-424B-B84E-637CABAD4FE7}" presName="parentLin" presStyleCnt="0"/>
      <dgm:spPr/>
    </dgm:pt>
    <dgm:pt modelId="{8799FE35-864D-4BE8-B94F-B81D31C7D2A3}" type="pres">
      <dgm:prSet presAssocID="{5F5188B7-EA15-424B-B84E-637CABAD4FE7}" presName="parentLeftMargin" presStyleLbl="node1" presStyleIdx="0" presStyleCnt="2"/>
      <dgm:spPr/>
      <dgm:t>
        <a:bodyPr/>
        <a:lstStyle/>
        <a:p>
          <a:endParaRPr lang="es-CO"/>
        </a:p>
      </dgm:t>
    </dgm:pt>
    <dgm:pt modelId="{0A39F06E-BE46-44AE-A358-583FF6EB45FA}" type="pres">
      <dgm:prSet presAssocID="{5F5188B7-EA15-424B-B84E-637CABAD4FE7}" presName="parentText" presStyleLbl="node1" presStyleIdx="0" presStyleCnt="2" custScaleX="11507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C289648-387E-41AF-A2E3-8C972E8CBD0F}" type="pres">
      <dgm:prSet presAssocID="{5F5188B7-EA15-424B-B84E-637CABAD4FE7}" presName="negativeSpace" presStyleCnt="0"/>
      <dgm:spPr/>
    </dgm:pt>
    <dgm:pt modelId="{F54031D1-9A2C-4859-A1ED-91E20073E8FF}" type="pres">
      <dgm:prSet presAssocID="{5F5188B7-EA15-424B-B84E-637CABAD4FE7}" presName="childText" presStyleLbl="conFgAcc1" presStyleIdx="0" presStyleCnt="2">
        <dgm:presLayoutVars>
          <dgm:bulletEnabled val="1"/>
        </dgm:presLayoutVars>
      </dgm:prSet>
      <dgm:spPr/>
    </dgm:pt>
    <dgm:pt modelId="{E69CA7F4-5587-45F9-936B-DA709D0A5DD2}" type="pres">
      <dgm:prSet presAssocID="{63400846-4834-44B8-A805-B6C544C7F3E9}" presName="spaceBetweenRectangles" presStyleCnt="0"/>
      <dgm:spPr/>
    </dgm:pt>
    <dgm:pt modelId="{446349BB-BA9C-49B4-A041-5E16CD89395F}" type="pres">
      <dgm:prSet presAssocID="{C1C207DB-4679-4460-ADEB-9766C34D4C4C}" presName="parentLin" presStyleCnt="0"/>
      <dgm:spPr/>
    </dgm:pt>
    <dgm:pt modelId="{8DF76C42-2D94-4298-AEF7-95E321E6A29E}" type="pres">
      <dgm:prSet presAssocID="{C1C207DB-4679-4460-ADEB-9766C34D4C4C}" presName="parentLeftMargin" presStyleLbl="node1" presStyleIdx="0" presStyleCnt="2"/>
      <dgm:spPr/>
      <dgm:t>
        <a:bodyPr/>
        <a:lstStyle/>
        <a:p>
          <a:endParaRPr lang="es-CO"/>
        </a:p>
      </dgm:t>
    </dgm:pt>
    <dgm:pt modelId="{5435B261-FFB8-43E5-A0E8-E12D5FF12E08}" type="pres">
      <dgm:prSet presAssocID="{C1C207DB-4679-4460-ADEB-9766C34D4C4C}" presName="parentText" presStyleLbl="node1" presStyleIdx="1" presStyleCnt="2" custScaleX="115727" custLinFactY="17332" custLinFactNeighborX="9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EBF2E31-6426-4303-9059-7278ECD33A2D}" type="pres">
      <dgm:prSet presAssocID="{C1C207DB-4679-4460-ADEB-9766C34D4C4C}" presName="negativeSpace" presStyleCnt="0"/>
      <dgm:spPr/>
    </dgm:pt>
    <dgm:pt modelId="{35D61AD0-25CA-4BC9-9C81-2421D57945BC}" type="pres">
      <dgm:prSet presAssocID="{C1C207DB-4679-4460-ADEB-9766C34D4C4C}" presName="childText" presStyleLbl="conFgAcc1" presStyleIdx="1" presStyleCnt="2" custScaleY="128720" custLinFactY="40036" custLinFactNeighborX="342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DB3C119-2A8F-4638-AF9A-7ACDB7EC581D}" srcId="{C1C207DB-4679-4460-ADEB-9766C34D4C4C}" destId="{3E9F4527-AFD8-4572-89C7-15F2F28A56CA}" srcOrd="2" destOrd="0" parTransId="{B9E86883-C69C-49F8-9FDC-D5BEA5AAE743}" sibTransId="{9C55B889-1826-4C25-BC8B-FD5B01C4441D}"/>
    <dgm:cxn modelId="{EBFFE241-1E45-44AA-9F46-CE27C5583F9C}" srcId="{C1C207DB-4679-4460-ADEB-9766C34D4C4C}" destId="{EDCADF39-DF79-479D-8951-6EC91CD293DD}" srcOrd="1" destOrd="0" parTransId="{F95B5DAA-E9A5-4EDD-A99E-6F0B954D2774}" sibTransId="{5C63A427-877A-4F56-93BB-FC69C457A887}"/>
    <dgm:cxn modelId="{81C8D568-231D-4343-9BE0-14BBE1BFAA91}" type="presOf" srcId="{C1C207DB-4679-4460-ADEB-9766C34D4C4C}" destId="{8DF76C42-2D94-4298-AEF7-95E321E6A29E}" srcOrd="0" destOrd="0" presId="urn:microsoft.com/office/officeart/2005/8/layout/list1"/>
    <dgm:cxn modelId="{0F7DE659-A99A-45E5-A8FE-94EB87FE828C}" type="presOf" srcId="{B0EEC1F5-6481-4281-AC72-1BECD39BF2ED}" destId="{93437A80-AF8D-41C3-9548-BF7B6DB7AF6D}" srcOrd="0" destOrd="0" presId="urn:microsoft.com/office/officeart/2005/8/layout/list1"/>
    <dgm:cxn modelId="{8462D066-1A04-4633-ADF7-97C8F3AC47EA}" srcId="{B0EEC1F5-6481-4281-AC72-1BECD39BF2ED}" destId="{5F5188B7-EA15-424B-B84E-637CABAD4FE7}" srcOrd="0" destOrd="0" parTransId="{A399D98E-59BE-42AF-83DB-2C6603BBB861}" sibTransId="{63400846-4834-44B8-A805-B6C544C7F3E9}"/>
    <dgm:cxn modelId="{E1E8C6A8-7ACC-4EE5-B545-10164EF151F6}" type="presOf" srcId="{C1C207DB-4679-4460-ADEB-9766C34D4C4C}" destId="{5435B261-FFB8-43E5-A0E8-E12D5FF12E08}" srcOrd="1" destOrd="0" presId="urn:microsoft.com/office/officeart/2005/8/layout/list1"/>
    <dgm:cxn modelId="{C477FB4A-BDAC-4528-91D6-06D806F8C107}" type="presOf" srcId="{5F5188B7-EA15-424B-B84E-637CABAD4FE7}" destId="{8799FE35-864D-4BE8-B94F-B81D31C7D2A3}" srcOrd="0" destOrd="0" presId="urn:microsoft.com/office/officeart/2005/8/layout/list1"/>
    <dgm:cxn modelId="{734ADD13-9059-4C7A-8134-9C857C2C7EC9}" type="presOf" srcId="{3E9F4527-AFD8-4572-89C7-15F2F28A56CA}" destId="{35D61AD0-25CA-4BC9-9C81-2421D57945BC}" srcOrd="0" destOrd="2" presId="urn:microsoft.com/office/officeart/2005/8/layout/list1"/>
    <dgm:cxn modelId="{1E3EBF92-4593-4F91-ADDA-26AC1EF590D0}" type="presOf" srcId="{EDCADF39-DF79-479D-8951-6EC91CD293DD}" destId="{35D61AD0-25CA-4BC9-9C81-2421D57945BC}" srcOrd="0" destOrd="1" presId="urn:microsoft.com/office/officeart/2005/8/layout/list1"/>
    <dgm:cxn modelId="{DBB71008-D159-4568-94D8-EA519117D251}" srcId="{C1C207DB-4679-4460-ADEB-9766C34D4C4C}" destId="{FEA5FEFD-889A-48D0-B084-9EEBB2BE4360}" srcOrd="0" destOrd="0" parTransId="{44488A91-3D98-4E9F-AA6B-54C8E518CFFD}" sibTransId="{B98FBD1C-F5DC-4CB4-AD36-A3D4735CAD05}"/>
    <dgm:cxn modelId="{00B5AE2C-1D7C-4645-9759-8A91E3145978}" srcId="{B0EEC1F5-6481-4281-AC72-1BECD39BF2ED}" destId="{C1C207DB-4679-4460-ADEB-9766C34D4C4C}" srcOrd="1" destOrd="0" parTransId="{70C64195-A0D5-419F-9765-2244629C883D}" sibTransId="{C4DB5006-EF43-45FD-BCFB-DE32D8830DAE}"/>
    <dgm:cxn modelId="{57A26473-2EA4-44A6-82A1-A6F06C69A688}" type="presOf" srcId="{FEA5FEFD-889A-48D0-B084-9EEBB2BE4360}" destId="{35D61AD0-25CA-4BC9-9C81-2421D57945BC}" srcOrd="0" destOrd="0" presId="urn:microsoft.com/office/officeart/2005/8/layout/list1"/>
    <dgm:cxn modelId="{490F5484-A59E-43D5-A935-102F5421C535}" type="presOf" srcId="{5F5188B7-EA15-424B-B84E-637CABAD4FE7}" destId="{0A39F06E-BE46-44AE-A358-583FF6EB45FA}" srcOrd="1" destOrd="0" presId="urn:microsoft.com/office/officeart/2005/8/layout/list1"/>
    <dgm:cxn modelId="{1D3A1E1E-659D-4AA9-9A6F-6C747EEC3049}" type="presParOf" srcId="{93437A80-AF8D-41C3-9548-BF7B6DB7AF6D}" destId="{0DB45278-DC7B-4AEF-B0D3-9675C1583941}" srcOrd="0" destOrd="0" presId="urn:microsoft.com/office/officeart/2005/8/layout/list1"/>
    <dgm:cxn modelId="{0A67D5CE-A92C-4F34-8592-846AC8E2B782}" type="presParOf" srcId="{0DB45278-DC7B-4AEF-B0D3-9675C1583941}" destId="{8799FE35-864D-4BE8-B94F-B81D31C7D2A3}" srcOrd="0" destOrd="0" presId="urn:microsoft.com/office/officeart/2005/8/layout/list1"/>
    <dgm:cxn modelId="{1C5EFD09-0DB9-40FA-886B-8E83AD4042EA}" type="presParOf" srcId="{0DB45278-DC7B-4AEF-B0D3-9675C1583941}" destId="{0A39F06E-BE46-44AE-A358-583FF6EB45FA}" srcOrd="1" destOrd="0" presId="urn:microsoft.com/office/officeart/2005/8/layout/list1"/>
    <dgm:cxn modelId="{4A5EEBDA-FE82-4D74-A668-4727C913241C}" type="presParOf" srcId="{93437A80-AF8D-41C3-9548-BF7B6DB7AF6D}" destId="{6C289648-387E-41AF-A2E3-8C972E8CBD0F}" srcOrd="1" destOrd="0" presId="urn:microsoft.com/office/officeart/2005/8/layout/list1"/>
    <dgm:cxn modelId="{6811F3B8-A4FE-4019-862E-5C9F235752BB}" type="presParOf" srcId="{93437A80-AF8D-41C3-9548-BF7B6DB7AF6D}" destId="{F54031D1-9A2C-4859-A1ED-91E20073E8FF}" srcOrd="2" destOrd="0" presId="urn:microsoft.com/office/officeart/2005/8/layout/list1"/>
    <dgm:cxn modelId="{1B9A48CD-0DF5-4C66-9CF7-B822277C5A24}" type="presParOf" srcId="{93437A80-AF8D-41C3-9548-BF7B6DB7AF6D}" destId="{E69CA7F4-5587-45F9-936B-DA709D0A5DD2}" srcOrd="3" destOrd="0" presId="urn:microsoft.com/office/officeart/2005/8/layout/list1"/>
    <dgm:cxn modelId="{6B8B8B8F-E480-4630-8767-131560B2A1D3}" type="presParOf" srcId="{93437A80-AF8D-41C3-9548-BF7B6DB7AF6D}" destId="{446349BB-BA9C-49B4-A041-5E16CD89395F}" srcOrd="4" destOrd="0" presId="urn:microsoft.com/office/officeart/2005/8/layout/list1"/>
    <dgm:cxn modelId="{861BDDC5-021D-45D4-87EB-0E83C2828F68}" type="presParOf" srcId="{446349BB-BA9C-49B4-A041-5E16CD89395F}" destId="{8DF76C42-2D94-4298-AEF7-95E321E6A29E}" srcOrd="0" destOrd="0" presId="urn:microsoft.com/office/officeart/2005/8/layout/list1"/>
    <dgm:cxn modelId="{E2299871-1093-4182-BF09-D067E87B3613}" type="presParOf" srcId="{446349BB-BA9C-49B4-A041-5E16CD89395F}" destId="{5435B261-FFB8-43E5-A0E8-E12D5FF12E08}" srcOrd="1" destOrd="0" presId="urn:microsoft.com/office/officeart/2005/8/layout/list1"/>
    <dgm:cxn modelId="{B2620B39-A067-44B9-AAB3-F5EA4490E8D9}" type="presParOf" srcId="{93437A80-AF8D-41C3-9548-BF7B6DB7AF6D}" destId="{CEBF2E31-6426-4303-9059-7278ECD33A2D}" srcOrd="5" destOrd="0" presId="urn:microsoft.com/office/officeart/2005/8/layout/list1"/>
    <dgm:cxn modelId="{AFAD4BA2-3543-4DEE-BE6A-62E189ED56F0}" type="presParOf" srcId="{93437A80-AF8D-41C3-9548-BF7B6DB7AF6D}" destId="{35D61AD0-25CA-4BC9-9C81-2421D57945B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C388BB-2F15-4B5C-8A04-AEBF86493F3B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8E9E2F70-75C8-42D0-8FF0-2AF02F34DB58}">
      <dgm:prSet phldrT="[Texto]"/>
      <dgm:spPr/>
      <dgm:t>
        <a:bodyPr/>
        <a:lstStyle/>
        <a:p>
          <a:r>
            <a:rPr lang="es-CO" dirty="0" smtClean="0"/>
            <a:t>Revolución Científica</a:t>
          </a:r>
          <a:endParaRPr lang="es-CO" dirty="0"/>
        </a:p>
      </dgm:t>
    </dgm:pt>
    <dgm:pt modelId="{96330EA8-846D-4124-97C1-9BA49300989A}" type="parTrans" cxnId="{FDA064D8-82FD-4C99-A248-84D5197799CA}">
      <dgm:prSet/>
      <dgm:spPr/>
      <dgm:t>
        <a:bodyPr/>
        <a:lstStyle/>
        <a:p>
          <a:endParaRPr lang="es-CO"/>
        </a:p>
      </dgm:t>
    </dgm:pt>
    <dgm:pt modelId="{D7D775FC-95C5-4BE9-B6CE-7A2E1E679FA3}" type="sibTrans" cxnId="{FDA064D8-82FD-4C99-A248-84D5197799CA}">
      <dgm:prSet/>
      <dgm:spPr/>
      <dgm:t>
        <a:bodyPr/>
        <a:lstStyle/>
        <a:p>
          <a:endParaRPr lang="es-CO"/>
        </a:p>
      </dgm:t>
    </dgm:pt>
    <dgm:pt modelId="{8D7BFB9A-996F-49B5-8E9F-20025F0E60AF}">
      <dgm:prSet phldrT="[Texto]"/>
      <dgm:spPr/>
      <dgm:t>
        <a:bodyPr/>
        <a:lstStyle/>
        <a:p>
          <a:r>
            <a:rPr lang="es-CO" dirty="0" smtClean="0"/>
            <a:t>Revolución Informática</a:t>
          </a:r>
          <a:endParaRPr lang="es-CO" dirty="0"/>
        </a:p>
      </dgm:t>
    </dgm:pt>
    <dgm:pt modelId="{A2DE462D-CE22-49B4-AB99-D6B5F8B88560}" type="parTrans" cxnId="{AC33FEF4-4CFE-4D5D-830B-21C38C330A96}">
      <dgm:prSet/>
      <dgm:spPr/>
      <dgm:t>
        <a:bodyPr/>
        <a:lstStyle/>
        <a:p>
          <a:endParaRPr lang="es-CO"/>
        </a:p>
      </dgm:t>
    </dgm:pt>
    <dgm:pt modelId="{865C118B-82CD-404A-8B69-55BC12FB1631}" type="sibTrans" cxnId="{AC33FEF4-4CFE-4D5D-830B-21C38C330A96}">
      <dgm:prSet/>
      <dgm:spPr/>
      <dgm:t>
        <a:bodyPr/>
        <a:lstStyle/>
        <a:p>
          <a:endParaRPr lang="es-CO"/>
        </a:p>
      </dgm:t>
    </dgm:pt>
    <dgm:pt modelId="{27B431C2-FB93-4848-9513-AC59F1EC7671}">
      <dgm:prSet phldrT="[Texto]"/>
      <dgm:spPr/>
      <dgm:t>
        <a:bodyPr/>
        <a:lstStyle/>
        <a:p>
          <a:r>
            <a:rPr lang="es-CO" dirty="0" smtClean="0"/>
            <a:t>Revolución Tecnológica</a:t>
          </a:r>
          <a:endParaRPr lang="es-CO" dirty="0"/>
        </a:p>
      </dgm:t>
    </dgm:pt>
    <dgm:pt modelId="{64346881-7E1A-4CCF-8646-B48F42046524}" type="parTrans" cxnId="{D7A816DF-1A2D-42AA-8CF1-ECAAD632396E}">
      <dgm:prSet/>
      <dgm:spPr/>
      <dgm:t>
        <a:bodyPr/>
        <a:lstStyle/>
        <a:p>
          <a:endParaRPr lang="es-CO"/>
        </a:p>
      </dgm:t>
    </dgm:pt>
    <dgm:pt modelId="{8D759192-F218-4EE2-889E-B68284BA73C3}" type="sibTrans" cxnId="{D7A816DF-1A2D-42AA-8CF1-ECAAD632396E}">
      <dgm:prSet/>
      <dgm:spPr/>
      <dgm:t>
        <a:bodyPr/>
        <a:lstStyle/>
        <a:p>
          <a:endParaRPr lang="es-CO"/>
        </a:p>
      </dgm:t>
    </dgm:pt>
    <dgm:pt modelId="{69E242C2-704A-4B46-9DF0-5D2E3E57536D}" type="pres">
      <dgm:prSet presAssocID="{87C388BB-2F15-4B5C-8A04-AEBF86493F3B}" presName="Name0" presStyleCnt="0">
        <dgm:presLayoutVars>
          <dgm:dir/>
          <dgm:animLvl val="lvl"/>
          <dgm:resizeHandles val="exact"/>
        </dgm:presLayoutVars>
      </dgm:prSet>
      <dgm:spPr/>
    </dgm:pt>
    <dgm:pt modelId="{4294E33A-1A44-42F8-96B1-E8A7C89494D3}" type="pres">
      <dgm:prSet presAssocID="{8E9E2F70-75C8-42D0-8FF0-2AF02F34DB5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2E4E1D8-A941-4AFD-AA88-2126858D4B5E}" type="pres">
      <dgm:prSet presAssocID="{D7D775FC-95C5-4BE9-B6CE-7A2E1E679FA3}" presName="parTxOnlySpace" presStyleCnt="0"/>
      <dgm:spPr/>
    </dgm:pt>
    <dgm:pt modelId="{86290BB3-EB20-4AF3-BEAA-5B6BE8576581}" type="pres">
      <dgm:prSet presAssocID="{8D7BFB9A-996F-49B5-8E9F-20025F0E60A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CB7E70F-A0E7-420E-B1C0-9B7FE634B764}" type="pres">
      <dgm:prSet presAssocID="{865C118B-82CD-404A-8B69-55BC12FB1631}" presName="parTxOnlySpace" presStyleCnt="0"/>
      <dgm:spPr/>
    </dgm:pt>
    <dgm:pt modelId="{21E9F9E8-496F-4B68-AEE2-4AED95550F4C}" type="pres">
      <dgm:prSet presAssocID="{27B431C2-FB93-4848-9513-AC59F1EC767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D7A816DF-1A2D-42AA-8CF1-ECAAD632396E}" srcId="{87C388BB-2F15-4B5C-8A04-AEBF86493F3B}" destId="{27B431C2-FB93-4848-9513-AC59F1EC7671}" srcOrd="2" destOrd="0" parTransId="{64346881-7E1A-4CCF-8646-B48F42046524}" sibTransId="{8D759192-F218-4EE2-889E-B68284BA73C3}"/>
    <dgm:cxn modelId="{F8CA5B2D-5A91-4B15-97F6-8E3509DC4074}" type="presOf" srcId="{8D7BFB9A-996F-49B5-8E9F-20025F0E60AF}" destId="{86290BB3-EB20-4AF3-BEAA-5B6BE8576581}" srcOrd="0" destOrd="0" presId="urn:microsoft.com/office/officeart/2005/8/layout/chevron1"/>
    <dgm:cxn modelId="{268609CB-2ABB-462C-B1B4-2085D2051138}" type="presOf" srcId="{8E9E2F70-75C8-42D0-8FF0-2AF02F34DB58}" destId="{4294E33A-1A44-42F8-96B1-E8A7C89494D3}" srcOrd="0" destOrd="0" presId="urn:microsoft.com/office/officeart/2005/8/layout/chevron1"/>
    <dgm:cxn modelId="{AC33FEF4-4CFE-4D5D-830B-21C38C330A96}" srcId="{87C388BB-2F15-4B5C-8A04-AEBF86493F3B}" destId="{8D7BFB9A-996F-49B5-8E9F-20025F0E60AF}" srcOrd="1" destOrd="0" parTransId="{A2DE462D-CE22-49B4-AB99-D6B5F8B88560}" sibTransId="{865C118B-82CD-404A-8B69-55BC12FB1631}"/>
    <dgm:cxn modelId="{8D44FD02-28C6-4BB9-8FF1-F88941F300AD}" type="presOf" srcId="{27B431C2-FB93-4848-9513-AC59F1EC7671}" destId="{21E9F9E8-496F-4B68-AEE2-4AED95550F4C}" srcOrd="0" destOrd="0" presId="urn:microsoft.com/office/officeart/2005/8/layout/chevron1"/>
    <dgm:cxn modelId="{FDA064D8-82FD-4C99-A248-84D5197799CA}" srcId="{87C388BB-2F15-4B5C-8A04-AEBF86493F3B}" destId="{8E9E2F70-75C8-42D0-8FF0-2AF02F34DB58}" srcOrd="0" destOrd="0" parTransId="{96330EA8-846D-4124-97C1-9BA49300989A}" sibTransId="{D7D775FC-95C5-4BE9-B6CE-7A2E1E679FA3}"/>
    <dgm:cxn modelId="{68C35FD2-A57C-492F-AB69-2A8A6F43FBA2}" type="presOf" srcId="{87C388BB-2F15-4B5C-8A04-AEBF86493F3B}" destId="{69E242C2-704A-4B46-9DF0-5D2E3E57536D}" srcOrd="0" destOrd="0" presId="urn:microsoft.com/office/officeart/2005/8/layout/chevron1"/>
    <dgm:cxn modelId="{0401975C-5FB3-4310-8830-3E7C675038EA}" type="presParOf" srcId="{69E242C2-704A-4B46-9DF0-5D2E3E57536D}" destId="{4294E33A-1A44-42F8-96B1-E8A7C89494D3}" srcOrd="0" destOrd="0" presId="urn:microsoft.com/office/officeart/2005/8/layout/chevron1"/>
    <dgm:cxn modelId="{E2187780-8751-47DB-AB5D-0FF03D6C5C7E}" type="presParOf" srcId="{69E242C2-704A-4B46-9DF0-5D2E3E57536D}" destId="{F2E4E1D8-A941-4AFD-AA88-2126858D4B5E}" srcOrd="1" destOrd="0" presId="urn:microsoft.com/office/officeart/2005/8/layout/chevron1"/>
    <dgm:cxn modelId="{5965BEDB-EA21-43DF-9E20-4CF8020BD549}" type="presParOf" srcId="{69E242C2-704A-4B46-9DF0-5D2E3E57536D}" destId="{86290BB3-EB20-4AF3-BEAA-5B6BE8576581}" srcOrd="2" destOrd="0" presId="urn:microsoft.com/office/officeart/2005/8/layout/chevron1"/>
    <dgm:cxn modelId="{17C8EFBC-4BF4-404B-9E73-DD5A39536972}" type="presParOf" srcId="{69E242C2-704A-4B46-9DF0-5D2E3E57536D}" destId="{9CB7E70F-A0E7-420E-B1C0-9B7FE634B764}" srcOrd="3" destOrd="0" presId="urn:microsoft.com/office/officeart/2005/8/layout/chevron1"/>
    <dgm:cxn modelId="{AE4C24B2-5F96-4BEF-B7D7-4440B75D8092}" type="presParOf" srcId="{69E242C2-704A-4B46-9DF0-5D2E3E57536D}" destId="{21E9F9E8-496F-4B68-AEE2-4AED95550F4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149F22-3284-4089-BD7E-37396A3CA161}" type="doc">
      <dgm:prSet loTypeId="urn:microsoft.com/office/officeart/2008/layout/LinedList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CO"/>
        </a:p>
      </dgm:t>
    </dgm:pt>
    <dgm:pt modelId="{DCADF929-981F-4026-BE62-57036CFF7CF2}">
      <dgm:prSet phldrT="[Texto]"/>
      <dgm:spPr/>
      <dgm:t>
        <a:bodyPr/>
        <a:lstStyle/>
        <a:p>
          <a:r>
            <a:rPr lang="es-CO" dirty="0" smtClean="0"/>
            <a:t>Necesidad de las organizaciones </a:t>
          </a:r>
          <a:endParaRPr lang="es-CO" dirty="0"/>
        </a:p>
      </dgm:t>
    </dgm:pt>
    <dgm:pt modelId="{04E57EFE-CF49-4795-91D9-7CE0D7D361D2}" type="parTrans" cxnId="{7BE2CFD5-826D-4E74-9D31-8234A097DC4A}">
      <dgm:prSet/>
      <dgm:spPr/>
      <dgm:t>
        <a:bodyPr/>
        <a:lstStyle/>
        <a:p>
          <a:endParaRPr lang="es-CO"/>
        </a:p>
      </dgm:t>
    </dgm:pt>
    <dgm:pt modelId="{835AC2FE-0EE5-48A1-8BB5-9DF6DFA61E5D}" type="sibTrans" cxnId="{7BE2CFD5-826D-4E74-9D31-8234A097DC4A}">
      <dgm:prSet/>
      <dgm:spPr/>
      <dgm:t>
        <a:bodyPr/>
        <a:lstStyle/>
        <a:p>
          <a:endParaRPr lang="es-CO"/>
        </a:p>
      </dgm:t>
    </dgm:pt>
    <dgm:pt modelId="{CD2AA7E6-6EFA-4F0D-9274-98E9E95FB641}">
      <dgm:prSet phldrT="[Texto]"/>
      <dgm:spPr/>
      <dgm:t>
        <a:bodyPr/>
        <a:lstStyle/>
        <a:p>
          <a:r>
            <a:rPr lang="es-CO" dirty="0" smtClean="0"/>
            <a:t>Creación</a:t>
          </a:r>
          <a:endParaRPr lang="es-CO" dirty="0"/>
        </a:p>
      </dgm:t>
    </dgm:pt>
    <dgm:pt modelId="{088A9283-1779-4A24-BE43-E935911A5E83}" type="parTrans" cxnId="{37E4CBEA-2474-4AE9-8BDF-012C24FE20AA}">
      <dgm:prSet/>
      <dgm:spPr/>
      <dgm:t>
        <a:bodyPr/>
        <a:lstStyle/>
        <a:p>
          <a:endParaRPr lang="es-CO"/>
        </a:p>
      </dgm:t>
    </dgm:pt>
    <dgm:pt modelId="{0453EE3C-42D2-4FD0-84C7-7772270A748E}" type="sibTrans" cxnId="{37E4CBEA-2474-4AE9-8BDF-012C24FE20AA}">
      <dgm:prSet/>
      <dgm:spPr/>
      <dgm:t>
        <a:bodyPr/>
        <a:lstStyle/>
        <a:p>
          <a:endParaRPr lang="es-CO"/>
        </a:p>
      </dgm:t>
    </dgm:pt>
    <dgm:pt modelId="{57A49653-925B-4E0D-9B38-CFD562E922C9}">
      <dgm:prSet phldrT="[Texto]"/>
      <dgm:spPr/>
      <dgm:t>
        <a:bodyPr/>
        <a:lstStyle/>
        <a:p>
          <a:r>
            <a:rPr lang="es-CO" dirty="0" smtClean="0"/>
            <a:t>Recepción</a:t>
          </a:r>
          <a:endParaRPr lang="es-CO" dirty="0"/>
        </a:p>
      </dgm:t>
    </dgm:pt>
    <dgm:pt modelId="{DC5A90CF-066B-4212-8AE3-907B44E3A4AA}" type="parTrans" cxnId="{C91D8DBB-C060-4D36-9DAC-FE35C390DB61}">
      <dgm:prSet/>
      <dgm:spPr/>
      <dgm:t>
        <a:bodyPr/>
        <a:lstStyle/>
        <a:p>
          <a:endParaRPr lang="es-CO"/>
        </a:p>
      </dgm:t>
    </dgm:pt>
    <dgm:pt modelId="{074DC6E8-5665-494E-B261-B2F8BAF43788}" type="sibTrans" cxnId="{C91D8DBB-C060-4D36-9DAC-FE35C390DB61}">
      <dgm:prSet/>
      <dgm:spPr/>
      <dgm:t>
        <a:bodyPr/>
        <a:lstStyle/>
        <a:p>
          <a:endParaRPr lang="es-CO"/>
        </a:p>
      </dgm:t>
    </dgm:pt>
    <dgm:pt modelId="{C7C2F4C2-8859-4624-BF54-3F8BECDE3B73}">
      <dgm:prSet phldrT="[Texto]"/>
      <dgm:spPr/>
      <dgm:t>
        <a:bodyPr/>
        <a:lstStyle/>
        <a:p>
          <a:r>
            <a:rPr lang="es-CO" dirty="0" smtClean="0"/>
            <a:t>Organización</a:t>
          </a:r>
          <a:endParaRPr lang="es-CO" dirty="0"/>
        </a:p>
      </dgm:t>
    </dgm:pt>
    <dgm:pt modelId="{3DE04D5D-73E7-4216-994F-DBCA9A854AB6}" type="parTrans" cxnId="{FC2D40C5-3FAF-43A4-BE53-79CD93221927}">
      <dgm:prSet/>
      <dgm:spPr/>
      <dgm:t>
        <a:bodyPr/>
        <a:lstStyle/>
        <a:p>
          <a:endParaRPr lang="es-CO"/>
        </a:p>
      </dgm:t>
    </dgm:pt>
    <dgm:pt modelId="{3023FEA2-CB3B-4DB9-90C1-6D8893E5DB73}" type="sibTrans" cxnId="{FC2D40C5-3FAF-43A4-BE53-79CD93221927}">
      <dgm:prSet/>
      <dgm:spPr/>
      <dgm:t>
        <a:bodyPr/>
        <a:lstStyle/>
        <a:p>
          <a:endParaRPr lang="es-CO"/>
        </a:p>
      </dgm:t>
    </dgm:pt>
    <dgm:pt modelId="{BFC8ED5C-4C6D-4A71-90BE-A617B789A57E}">
      <dgm:prSet phldrT="[Texto]"/>
      <dgm:spPr/>
      <dgm:t>
        <a:bodyPr/>
        <a:lstStyle/>
        <a:p>
          <a:r>
            <a:rPr lang="es-CO" dirty="0" smtClean="0"/>
            <a:t>Almacenamiento</a:t>
          </a:r>
          <a:endParaRPr lang="es-CO" dirty="0"/>
        </a:p>
      </dgm:t>
    </dgm:pt>
    <dgm:pt modelId="{78B5F72D-ACF8-442C-948E-24112A66ED11}" type="parTrans" cxnId="{569023E4-DDA0-41C8-82D3-B03FE848066A}">
      <dgm:prSet/>
      <dgm:spPr/>
      <dgm:t>
        <a:bodyPr/>
        <a:lstStyle/>
        <a:p>
          <a:endParaRPr lang="es-CO"/>
        </a:p>
      </dgm:t>
    </dgm:pt>
    <dgm:pt modelId="{25F9D043-116D-469C-AB95-390337366FE0}" type="sibTrans" cxnId="{569023E4-DDA0-41C8-82D3-B03FE848066A}">
      <dgm:prSet/>
      <dgm:spPr/>
      <dgm:t>
        <a:bodyPr/>
        <a:lstStyle/>
        <a:p>
          <a:endParaRPr lang="es-CO"/>
        </a:p>
      </dgm:t>
    </dgm:pt>
    <dgm:pt modelId="{43595746-0FE2-4F14-87EE-AB6BD11BFA58}">
      <dgm:prSet phldrT="[Texto]"/>
      <dgm:spPr/>
      <dgm:t>
        <a:bodyPr/>
        <a:lstStyle/>
        <a:p>
          <a:r>
            <a:rPr lang="es-CO" dirty="0" smtClean="0"/>
            <a:t>Preservación</a:t>
          </a:r>
          <a:endParaRPr lang="es-CO" dirty="0"/>
        </a:p>
      </dgm:t>
    </dgm:pt>
    <dgm:pt modelId="{6AE1A11B-1E5F-47CC-B137-992983274BC0}" type="parTrans" cxnId="{CEA02CB5-EDA6-4899-B42F-578243D67038}">
      <dgm:prSet/>
      <dgm:spPr/>
      <dgm:t>
        <a:bodyPr/>
        <a:lstStyle/>
        <a:p>
          <a:endParaRPr lang="es-CO"/>
        </a:p>
      </dgm:t>
    </dgm:pt>
    <dgm:pt modelId="{2F18E073-47EC-4310-AF37-D5915A42B08A}" type="sibTrans" cxnId="{CEA02CB5-EDA6-4899-B42F-578243D67038}">
      <dgm:prSet/>
      <dgm:spPr/>
      <dgm:t>
        <a:bodyPr/>
        <a:lstStyle/>
        <a:p>
          <a:endParaRPr lang="es-CO"/>
        </a:p>
      </dgm:t>
    </dgm:pt>
    <dgm:pt modelId="{8659D1B2-D0E5-49AF-99B4-39E439B850FA}">
      <dgm:prSet phldrT="[Texto]"/>
      <dgm:spPr/>
      <dgm:t>
        <a:bodyPr/>
        <a:lstStyle/>
        <a:p>
          <a:r>
            <a:rPr lang="es-CO" dirty="0" smtClean="0"/>
            <a:t>Acceso</a:t>
          </a:r>
          <a:endParaRPr lang="es-CO" dirty="0"/>
        </a:p>
      </dgm:t>
    </dgm:pt>
    <dgm:pt modelId="{4C7B7117-D414-439A-8F3E-30E22F7646F0}" type="parTrans" cxnId="{A5197621-940C-46C7-936E-1D4E5652267C}">
      <dgm:prSet/>
      <dgm:spPr/>
      <dgm:t>
        <a:bodyPr/>
        <a:lstStyle/>
        <a:p>
          <a:endParaRPr lang="es-CO"/>
        </a:p>
      </dgm:t>
    </dgm:pt>
    <dgm:pt modelId="{089B46C8-86D8-4FAC-9CD2-61B3700E7666}" type="sibTrans" cxnId="{A5197621-940C-46C7-936E-1D4E5652267C}">
      <dgm:prSet/>
      <dgm:spPr/>
      <dgm:t>
        <a:bodyPr/>
        <a:lstStyle/>
        <a:p>
          <a:endParaRPr lang="es-CO"/>
        </a:p>
      </dgm:t>
    </dgm:pt>
    <dgm:pt modelId="{6C54EC30-A486-43B0-BF1F-51825265DB80}">
      <dgm:prSet phldrT="[Texto]"/>
      <dgm:spPr/>
      <dgm:t>
        <a:bodyPr/>
        <a:lstStyle/>
        <a:p>
          <a:r>
            <a:rPr lang="es-CO" dirty="0" smtClean="0"/>
            <a:t>Difusión</a:t>
          </a:r>
          <a:endParaRPr lang="es-CO" dirty="0"/>
        </a:p>
      </dgm:t>
    </dgm:pt>
    <dgm:pt modelId="{3D3E3507-5389-42EC-9F21-23AA853A2C0A}" type="parTrans" cxnId="{4915D0CD-D3FF-411D-9C91-424F6D97ABF4}">
      <dgm:prSet/>
      <dgm:spPr/>
      <dgm:t>
        <a:bodyPr/>
        <a:lstStyle/>
        <a:p>
          <a:endParaRPr lang="es-CO"/>
        </a:p>
      </dgm:t>
    </dgm:pt>
    <dgm:pt modelId="{E257316B-FB17-4F92-A134-0CFCB843692C}" type="sibTrans" cxnId="{4915D0CD-D3FF-411D-9C91-424F6D97ABF4}">
      <dgm:prSet/>
      <dgm:spPr/>
      <dgm:t>
        <a:bodyPr/>
        <a:lstStyle/>
        <a:p>
          <a:endParaRPr lang="es-CO"/>
        </a:p>
      </dgm:t>
    </dgm:pt>
    <dgm:pt modelId="{1CB75629-B2F5-41A9-A548-D0FE8DCF2DAA}">
      <dgm:prSet phldrT="[Texto]"/>
      <dgm:spPr/>
      <dgm:t>
        <a:bodyPr/>
        <a:lstStyle/>
        <a:p>
          <a:r>
            <a:rPr lang="es-CO" dirty="0" smtClean="0"/>
            <a:t>Eliminación</a:t>
          </a:r>
          <a:endParaRPr lang="es-CO" dirty="0"/>
        </a:p>
      </dgm:t>
    </dgm:pt>
    <dgm:pt modelId="{26AF034D-7AC9-4846-A34A-E3309DE0D3DB}" type="parTrans" cxnId="{E527B616-CAF1-45D9-B4EB-94FF14227660}">
      <dgm:prSet/>
      <dgm:spPr/>
      <dgm:t>
        <a:bodyPr/>
        <a:lstStyle/>
        <a:p>
          <a:endParaRPr lang="es-CO"/>
        </a:p>
      </dgm:t>
    </dgm:pt>
    <dgm:pt modelId="{373CA70A-FFAB-42C2-AC8D-88B4DF2064F0}" type="sibTrans" cxnId="{E527B616-CAF1-45D9-B4EB-94FF14227660}">
      <dgm:prSet/>
      <dgm:spPr/>
      <dgm:t>
        <a:bodyPr/>
        <a:lstStyle/>
        <a:p>
          <a:endParaRPr lang="es-CO"/>
        </a:p>
      </dgm:t>
    </dgm:pt>
    <dgm:pt modelId="{68D8BE57-01DD-4E3E-AC25-364B0328AC3D}" type="pres">
      <dgm:prSet presAssocID="{E9149F22-3284-4089-BD7E-37396A3CA16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ECAAC469-9FFC-4E9D-9D7E-C972D37B52A1}" type="pres">
      <dgm:prSet presAssocID="{DCADF929-981F-4026-BE62-57036CFF7CF2}" presName="thickLine" presStyleLbl="alignNode1" presStyleIdx="0" presStyleCnt="1" custLinFactNeighborY="-10551"/>
      <dgm:spPr/>
    </dgm:pt>
    <dgm:pt modelId="{882D8290-C695-4572-8616-0E39AE7DC661}" type="pres">
      <dgm:prSet presAssocID="{DCADF929-981F-4026-BE62-57036CFF7CF2}" presName="horz1" presStyleCnt="0"/>
      <dgm:spPr/>
    </dgm:pt>
    <dgm:pt modelId="{B7302DC1-834C-4804-B52E-4B9A70D84C8D}" type="pres">
      <dgm:prSet presAssocID="{DCADF929-981F-4026-BE62-57036CFF7CF2}" presName="tx1" presStyleLbl="revTx" presStyleIdx="0" presStyleCnt="9"/>
      <dgm:spPr/>
      <dgm:t>
        <a:bodyPr/>
        <a:lstStyle/>
        <a:p>
          <a:endParaRPr lang="es-CO"/>
        </a:p>
      </dgm:t>
    </dgm:pt>
    <dgm:pt modelId="{CC85E593-3073-48E4-BC8E-BF81DD6CBB36}" type="pres">
      <dgm:prSet presAssocID="{DCADF929-981F-4026-BE62-57036CFF7CF2}" presName="vert1" presStyleCnt="0"/>
      <dgm:spPr/>
    </dgm:pt>
    <dgm:pt modelId="{0991330C-8D87-40F3-BB49-94FA8703C7EF}" type="pres">
      <dgm:prSet presAssocID="{CD2AA7E6-6EFA-4F0D-9274-98E9E95FB641}" presName="vertSpace2a" presStyleCnt="0"/>
      <dgm:spPr/>
    </dgm:pt>
    <dgm:pt modelId="{BFE0EA3B-8581-4EDC-A5B9-4EE4C42FB9E2}" type="pres">
      <dgm:prSet presAssocID="{CD2AA7E6-6EFA-4F0D-9274-98E9E95FB641}" presName="horz2" presStyleCnt="0"/>
      <dgm:spPr/>
    </dgm:pt>
    <dgm:pt modelId="{2D1CC291-F359-43E6-834C-88C9E1BAD54D}" type="pres">
      <dgm:prSet presAssocID="{CD2AA7E6-6EFA-4F0D-9274-98E9E95FB641}" presName="horzSpace2" presStyleCnt="0"/>
      <dgm:spPr/>
    </dgm:pt>
    <dgm:pt modelId="{C5FE88C2-2711-4A5D-9304-A016A6EEE8CE}" type="pres">
      <dgm:prSet presAssocID="{CD2AA7E6-6EFA-4F0D-9274-98E9E95FB641}" presName="tx2" presStyleLbl="revTx" presStyleIdx="1" presStyleCnt="9"/>
      <dgm:spPr/>
      <dgm:t>
        <a:bodyPr/>
        <a:lstStyle/>
        <a:p>
          <a:endParaRPr lang="es-CO"/>
        </a:p>
      </dgm:t>
    </dgm:pt>
    <dgm:pt modelId="{355E1CF6-2286-459A-AF63-D31971101A34}" type="pres">
      <dgm:prSet presAssocID="{CD2AA7E6-6EFA-4F0D-9274-98E9E95FB641}" presName="vert2" presStyleCnt="0"/>
      <dgm:spPr/>
    </dgm:pt>
    <dgm:pt modelId="{5D9BBDF5-4DAF-498B-B05E-5BD77B267947}" type="pres">
      <dgm:prSet presAssocID="{CD2AA7E6-6EFA-4F0D-9274-98E9E95FB641}" presName="thinLine2b" presStyleLbl="callout" presStyleIdx="0" presStyleCnt="8"/>
      <dgm:spPr/>
    </dgm:pt>
    <dgm:pt modelId="{AAB75AAC-3FC3-4866-9F0D-8350068CDCDD}" type="pres">
      <dgm:prSet presAssocID="{CD2AA7E6-6EFA-4F0D-9274-98E9E95FB641}" presName="vertSpace2b" presStyleCnt="0"/>
      <dgm:spPr/>
    </dgm:pt>
    <dgm:pt modelId="{5A04B2B6-A5C3-49F7-8B47-3FA55E82CC20}" type="pres">
      <dgm:prSet presAssocID="{57A49653-925B-4E0D-9B38-CFD562E922C9}" presName="horz2" presStyleCnt="0"/>
      <dgm:spPr/>
    </dgm:pt>
    <dgm:pt modelId="{09EC6BE6-164F-41CE-AC31-1C1E711781BE}" type="pres">
      <dgm:prSet presAssocID="{57A49653-925B-4E0D-9B38-CFD562E922C9}" presName="horzSpace2" presStyleCnt="0"/>
      <dgm:spPr/>
    </dgm:pt>
    <dgm:pt modelId="{9B23D914-87C4-4222-8351-028ED39C2C11}" type="pres">
      <dgm:prSet presAssocID="{57A49653-925B-4E0D-9B38-CFD562E922C9}" presName="tx2" presStyleLbl="revTx" presStyleIdx="2" presStyleCnt="9"/>
      <dgm:spPr/>
      <dgm:t>
        <a:bodyPr/>
        <a:lstStyle/>
        <a:p>
          <a:endParaRPr lang="es-CO"/>
        </a:p>
      </dgm:t>
    </dgm:pt>
    <dgm:pt modelId="{05F55269-1976-4E49-A37E-E5C9145E5875}" type="pres">
      <dgm:prSet presAssocID="{57A49653-925B-4E0D-9B38-CFD562E922C9}" presName="vert2" presStyleCnt="0"/>
      <dgm:spPr/>
    </dgm:pt>
    <dgm:pt modelId="{C7019234-1BCE-489F-9B79-3DD907EE7182}" type="pres">
      <dgm:prSet presAssocID="{57A49653-925B-4E0D-9B38-CFD562E922C9}" presName="thinLine2b" presStyleLbl="callout" presStyleIdx="1" presStyleCnt="8"/>
      <dgm:spPr/>
    </dgm:pt>
    <dgm:pt modelId="{01FE4A1E-D705-404E-8B01-11917FBDAA0A}" type="pres">
      <dgm:prSet presAssocID="{57A49653-925B-4E0D-9B38-CFD562E922C9}" presName="vertSpace2b" presStyleCnt="0"/>
      <dgm:spPr/>
    </dgm:pt>
    <dgm:pt modelId="{89CAB52A-6A49-4C83-856E-BA1481A26C6B}" type="pres">
      <dgm:prSet presAssocID="{C7C2F4C2-8859-4624-BF54-3F8BECDE3B73}" presName="horz2" presStyleCnt="0"/>
      <dgm:spPr/>
    </dgm:pt>
    <dgm:pt modelId="{C29E2722-76D1-438B-A598-227D1B0551CC}" type="pres">
      <dgm:prSet presAssocID="{C7C2F4C2-8859-4624-BF54-3F8BECDE3B73}" presName="horzSpace2" presStyleCnt="0"/>
      <dgm:spPr/>
    </dgm:pt>
    <dgm:pt modelId="{D9545043-5026-4298-BCD4-93A1EBF18A08}" type="pres">
      <dgm:prSet presAssocID="{C7C2F4C2-8859-4624-BF54-3F8BECDE3B73}" presName="tx2" presStyleLbl="revTx" presStyleIdx="3" presStyleCnt="9"/>
      <dgm:spPr/>
      <dgm:t>
        <a:bodyPr/>
        <a:lstStyle/>
        <a:p>
          <a:endParaRPr lang="es-CO"/>
        </a:p>
      </dgm:t>
    </dgm:pt>
    <dgm:pt modelId="{A3F8FD6B-7286-4AC4-9396-913967712D00}" type="pres">
      <dgm:prSet presAssocID="{C7C2F4C2-8859-4624-BF54-3F8BECDE3B73}" presName="vert2" presStyleCnt="0"/>
      <dgm:spPr/>
    </dgm:pt>
    <dgm:pt modelId="{EFA375E5-3AA4-4A2C-A658-23C1EA388672}" type="pres">
      <dgm:prSet presAssocID="{C7C2F4C2-8859-4624-BF54-3F8BECDE3B73}" presName="thinLine2b" presStyleLbl="callout" presStyleIdx="2" presStyleCnt="8"/>
      <dgm:spPr/>
    </dgm:pt>
    <dgm:pt modelId="{B618F5CD-90D5-4569-91EC-3AFC23D8BE51}" type="pres">
      <dgm:prSet presAssocID="{C7C2F4C2-8859-4624-BF54-3F8BECDE3B73}" presName="vertSpace2b" presStyleCnt="0"/>
      <dgm:spPr/>
    </dgm:pt>
    <dgm:pt modelId="{E5388D9E-F86A-4E6F-B7AB-79CD1E53753D}" type="pres">
      <dgm:prSet presAssocID="{BFC8ED5C-4C6D-4A71-90BE-A617B789A57E}" presName="horz2" presStyleCnt="0"/>
      <dgm:spPr/>
    </dgm:pt>
    <dgm:pt modelId="{C304A629-1CCE-4ACB-BEF8-64BEE1B823E6}" type="pres">
      <dgm:prSet presAssocID="{BFC8ED5C-4C6D-4A71-90BE-A617B789A57E}" presName="horzSpace2" presStyleCnt="0"/>
      <dgm:spPr/>
    </dgm:pt>
    <dgm:pt modelId="{09D408D3-C18D-4220-8C5C-B21957BAAC4B}" type="pres">
      <dgm:prSet presAssocID="{BFC8ED5C-4C6D-4A71-90BE-A617B789A57E}" presName="tx2" presStyleLbl="revTx" presStyleIdx="4" presStyleCnt="9"/>
      <dgm:spPr/>
      <dgm:t>
        <a:bodyPr/>
        <a:lstStyle/>
        <a:p>
          <a:endParaRPr lang="es-CO"/>
        </a:p>
      </dgm:t>
    </dgm:pt>
    <dgm:pt modelId="{B700F4D3-B660-4700-A7EF-4A5A51810E0A}" type="pres">
      <dgm:prSet presAssocID="{BFC8ED5C-4C6D-4A71-90BE-A617B789A57E}" presName="vert2" presStyleCnt="0"/>
      <dgm:spPr/>
    </dgm:pt>
    <dgm:pt modelId="{4F68B81B-D1A3-4074-82BB-3A96A3D9CB61}" type="pres">
      <dgm:prSet presAssocID="{BFC8ED5C-4C6D-4A71-90BE-A617B789A57E}" presName="thinLine2b" presStyleLbl="callout" presStyleIdx="3" presStyleCnt="8"/>
      <dgm:spPr/>
    </dgm:pt>
    <dgm:pt modelId="{ED8BFD01-EA7E-47D5-BA19-558AE205D0BF}" type="pres">
      <dgm:prSet presAssocID="{BFC8ED5C-4C6D-4A71-90BE-A617B789A57E}" presName="vertSpace2b" presStyleCnt="0"/>
      <dgm:spPr/>
    </dgm:pt>
    <dgm:pt modelId="{37FE3BAE-2243-436C-AED7-11C44D5ED42C}" type="pres">
      <dgm:prSet presAssocID="{43595746-0FE2-4F14-87EE-AB6BD11BFA58}" presName="horz2" presStyleCnt="0"/>
      <dgm:spPr/>
    </dgm:pt>
    <dgm:pt modelId="{335FE0AA-751B-445B-861F-F8EC0D1AAEB1}" type="pres">
      <dgm:prSet presAssocID="{43595746-0FE2-4F14-87EE-AB6BD11BFA58}" presName="horzSpace2" presStyleCnt="0"/>
      <dgm:spPr/>
    </dgm:pt>
    <dgm:pt modelId="{AE892FFF-DA81-41DF-B35D-0C8617B7B22F}" type="pres">
      <dgm:prSet presAssocID="{43595746-0FE2-4F14-87EE-AB6BD11BFA58}" presName="tx2" presStyleLbl="revTx" presStyleIdx="5" presStyleCnt="9"/>
      <dgm:spPr/>
      <dgm:t>
        <a:bodyPr/>
        <a:lstStyle/>
        <a:p>
          <a:endParaRPr lang="es-CO"/>
        </a:p>
      </dgm:t>
    </dgm:pt>
    <dgm:pt modelId="{64F6886F-8FB8-423A-A266-1A15D45468F5}" type="pres">
      <dgm:prSet presAssocID="{43595746-0FE2-4F14-87EE-AB6BD11BFA58}" presName="vert2" presStyleCnt="0"/>
      <dgm:spPr/>
    </dgm:pt>
    <dgm:pt modelId="{DE5538FC-A550-4132-93BA-39E7AFA1B688}" type="pres">
      <dgm:prSet presAssocID="{43595746-0FE2-4F14-87EE-AB6BD11BFA58}" presName="thinLine2b" presStyleLbl="callout" presStyleIdx="4" presStyleCnt="8"/>
      <dgm:spPr/>
    </dgm:pt>
    <dgm:pt modelId="{5C95F42F-8106-41F1-8FD7-7B018FBA6CF4}" type="pres">
      <dgm:prSet presAssocID="{43595746-0FE2-4F14-87EE-AB6BD11BFA58}" presName="vertSpace2b" presStyleCnt="0"/>
      <dgm:spPr/>
    </dgm:pt>
    <dgm:pt modelId="{A7FB941B-B2EC-4120-82BD-CC80FBA5F136}" type="pres">
      <dgm:prSet presAssocID="{8659D1B2-D0E5-49AF-99B4-39E439B850FA}" presName="horz2" presStyleCnt="0"/>
      <dgm:spPr/>
    </dgm:pt>
    <dgm:pt modelId="{CE16BC62-9F59-4F39-AB0D-CA5A9BC29F4A}" type="pres">
      <dgm:prSet presAssocID="{8659D1B2-D0E5-49AF-99B4-39E439B850FA}" presName="horzSpace2" presStyleCnt="0"/>
      <dgm:spPr/>
    </dgm:pt>
    <dgm:pt modelId="{BF778135-D475-4547-9EE1-667701DFE2EB}" type="pres">
      <dgm:prSet presAssocID="{8659D1B2-D0E5-49AF-99B4-39E439B850FA}" presName="tx2" presStyleLbl="revTx" presStyleIdx="6" presStyleCnt="9"/>
      <dgm:spPr/>
      <dgm:t>
        <a:bodyPr/>
        <a:lstStyle/>
        <a:p>
          <a:endParaRPr lang="es-CO"/>
        </a:p>
      </dgm:t>
    </dgm:pt>
    <dgm:pt modelId="{1DF2DB95-8430-447A-B1A3-34B95508C738}" type="pres">
      <dgm:prSet presAssocID="{8659D1B2-D0E5-49AF-99B4-39E439B850FA}" presName="vert2" presStyleCnt="0"/>
      <dgm:spPr/>
    </dgm:pt>
    <dgm:pt modelId="{2A9C8B50-B9F9-4671-B97C-10F579EC4333}" type="pres">
      <dgm:prSet presAssocID="{8659D1B2-D0E5-49AF-99B4-39E439B850FA}" presName="thinLine2b" presStyleLbl="callout" presStyleIdx="5" presStyleCnt="8"/>
      <dgm:spPr/>
    </dgm:pt>
    <dgm:pt modelId="{52816D95-E7D0-4D1C-8E47-F63EA2E9AB2A}" type="pres">
      <dgm:prSet presAssocID="{8659D1B2-D0E5-49AF-99B4-39E439B850FA}" presName="vertSpace2b" presStyleCnt="0"/>
      <dgm:spPr/>
    </dgm:pt>
    <dgm:pt modelId="{4EBF7041-DA1D-4D95-B857-E59EAE6BC90D}" type="pres">
      <dgm:prSet presAssocID="{6C54EC30-A486-43B0-BF1F-51825265DB80}" presName="horz2" presStyleCnt="0"/>
      <dgm:spPr/>
    </dgm:pt>
    <dgm:pt modelId="{CB98C799-7C7D-41CB-BF0F-D5916D4C6264}" type="pres">
      <dgm:prSet presAssocID="{6C54EC30-A486-43B0-BF1F-51825265DB80}" presName="horzSpace2" presStyleCnt="0"/>
      <dgm:spPr/>
    </dgm:pt>
    <dgm:pt modelId="{2E662E7C-AF4F-4DCC-8BF7-364223F3A392}" type="pres">
      <dgm:prSet presAssocID="{6C54EC30-A486-43B0-BF1F-51825265DB80}" presName="tx2" presStyleLbl="revTx" presStyleIdx="7" presStyleCnt="9"/>
      <dgm:spPr/>
      <dgm:t>
        <a:bodyPr/>
        <a:lstStyle/>
        <a:p>
          <a:endParaRPr lang="es-CO"/>
        </a:p>
      </dgm:t>
    </dgm:pt>
    <dgm:pt modelId="{75EE1825-B895-4584-B82E-21A0119C5DE6}" type="pres">
      <dgm:prSet presAssocID="{6C54EC30-A486-43B0-BF1F-51825265DB80}" presName="vert2" presStyleCnt="0"/>
      <dgm:spPr/>
    </dgm:pt>
    <dgm:pt modelId="{6FFB9977-A1F2-478A-801E-E4D2B671864C}" type="pres">
      <dgm:prSet presAssocID="{6C54EC30-A486-43B0-BF1F-51825265DB80}" presName="thinLine2b" presStyleLbl="callout" presStyleIdx="6" presStyleCnt="8"/>
      <dgm:spPr/>
    </dgm:pt>
    <dgm:pt modelId="{1B3AE5AE-1093-4D74-94FD-9D4D2F3628A7}" type="pres">
      <dgm:prSet presAssocID="{6C54EC30-A486-43B0-BF1F-51825265DB80}" presName="vertSpace2b" presStyleCnt="0"/>
      <dgm:spPr/>
    </dgm:pt>
    <dgm:pt modelId="{2E8E79BA-248D-479A-96E5-3AFB7B4C03BA}" type="pres">
      <dgm:prSet presAssocID="{1CB75629-B2F5-41A9-A548-D0FE8DCF2DAA}" presName="horz2" presStyleCnt="0"/>
      <dgm:spPr/>
    </dgm:pt>
    <dgm:pt modelId="{FE7E72FE-FEF3-40B4-855B-5594A4F33484}" type="pres">
      <dgm:prSet presAssocID="{1CB75629-B2F5-41A9-A548-D0FE8DCF2DAA}" presName="horzSpace2" presStyleCnt="0"/>
      <dgm:spPr/>
    </dgm:pt>
    <dgm:pt modelId="{AE313F9B-EA29-40FD-B398-789C6997F4F2}" type="pres">
      <dgm:prSet presAssocID="{1CB75629-B2F5-41A9-A548-D0FE8DCF2DAA}" presName="tx2" presStyleLbl="revTx" presStyleIdx="8" presStyleCnt="9"/>
      <dgm:spPr/>
      <dgm:t>
        <a:bodyPr/>
        <a:lstStyle/>
        <a:p>
          <a:endParaRPr lang="es-CO"/>
        </a:p>
      </dgm:t>
    </dgm:pt>
    <dgm:pt modelId="{0474EEEF-0B04-420F-B5EB-E8060B61131C}" type="pres">
      <dgm:prSet presAssocID="{1CB75629-B2F5-41A9-A548-D0FE8DCF2DAA}" presName="vert2" presStyleCnt="0"/>
      <dgm:spPr/>
    </dgm:pt>
    <dgm:pt modelId="{D6B3F8A3-803F-49DC-A359-DBDBA1573DB2}" type="pres">
      <dgm:prSet presAssocID="{1CB75629-B2F5-41A9-A548-D0FE8DCF2DAA}" presName="thinLine2b" presStyleLbl="callout" presStyleIdx="7" presStyleCnt="8"/>
      <dgm:spPr/>
    </dgm:pt>
    <dgm:pt modelId="{D5A275F4-3E1C-416B-932B-78A6AE51BE8F}" type="pres">
      <dgm:prSet presAssocID="{1CB75629-B2F5-41A9-A548-D0FE8DCF2DAA}" presName="vertSpace2b" presStyleCnt="0"/>
      <dgm:spPr/>
    </dgm:pt>
  </dgm:ptLst>
  <dgm:cxnLst>
    <dgm:cxn modelId="{6D3899D8-6ABD-4490-BF13-65D25F410BDB}" type="presOf" srcId="{DCADF929-981F-4026-BE62-57036CFF7CF2}" destId="{B7302DC1-834C-4804-B52E-4B9A70D84C8D}" srcOrd="0" destOrd="0" presId="urn:microsoft.com/office/officeart/2008/layout/LinedList"/>
    <dgm:cxn modelId="{B70714B2-8094-49FF-9611-23815CCF01FF}" type="presOf" srcId="{1CB75629-B2F5-41A9-A548-D0FE8DCF2DAA}" destId="{AE313F9B-EA29-40FD-B398-789C6997F4F2}" srcOrd="0" destOrd="0" presId="urn:microsoft.com/office/officeart/2008/layout/LinedList"/>
    <dgm:cxn modelId="{569023E4-DDA0-41C8-82D3-B03FE848066A}" srcId="{DCADF929-981F-4026-BE62-57036CFF7CF2}" destId="{BFC8ED5C-4C6D-4A71-90BE-A617B789A57E}" srcOrd="3" destOrd="0" parTransId="{78B5F72D-ACF8-442C-948E-24112A66ED11}" sibTransId="{25F9D043-116D-469C-AB95-390337366FE0}"/>
    <dgm:cxn modelId="{37E4CBEA-2474-4AE9-8BDF-012C24FE20AA}" srcId="{DCADF929-981F-4026-BE62-57036CFF7CF2}" destId="{CD2AA7E6-6EFA-4F0D-9274-98E9E95FB641}" srcOrd="0" destOrd="0" parTransId="{088A9283-1779-4A24-BE43-E935911A5E83}" sibTransId="{0453EE3C-42D2-4FD0-84C7-7772270A748E}"/>
    <dgm:cxn modelId="{B78D31F8-4202-4C4B-B0F5-CF89EA185062}" type="presOf" srcId="{C7C2F4C2-8859-4624-BF54-3F8BECDE3B73}" destId="{D9545043-5026-4298-BCD4-93A1EBF18A08}" srcOrd="0" destOrd="0" presId="urn:microsoft.com/office/officeart/2008/layout/LinedList"/>
    <dgm:cxn modelId="{2105C2EF-F5BF-49A2-B35E-BCCD8E316D71}" type="presOf" srcId="{6C54EC30-A486-43B0-BF1F-51825265DB80}" destId="{2E662E7C-AF4F-4DCC-8BF7-364223F3A392}" srcOrd="0" destOrd="0" presId="urn:microsoft.com/office/officeart/2008/layout/LinedList"/>
    <dgm:cxn modelId="{824BD84A-C5FB-482E-92BE-7F1F7A912A1F}" type="presOf" srcId="{BFC8ED5C-4C6D-4A71-90BE-A617B789A57E}" destId="{09D408D3-C18D-4220-8C5C-B21957BAAC4B}" srcOrd="0" destOrd="0" presId="urn:microsoft.com/office/officeart/2008/layout/LinedList"/>
    <dgm:cxn modelId="{CEA02CB5-EDA6-4899-B42F-578243D67038}" srcId="{DCADF929-981F-4026-BE62-57036CFF7CF2}" destId="{43595746-0FE2-4F14-87EE-AB6BD11BFA58}" srcOrd="4" destOrd="0" parTransId="{6AE1A11B-1E5F-47CC-B137-992983274BC0}" sibTransId="{2F18E073-47EC-4310-AF37-D5915A42B08A}"/>
    <dgm:cxn modelId="{FC2D40C5-3FAF-43A4-BE53-79CD93221927}" srcId="{DCADF929-981F-4026-BE62-57036CFF7CF2}" destId="{C7C2F4C2-8859-4624-BF54-3F8BECDE3B73}" srcOrd="2" destOrd="0" parTransId="{3DE04D5D-73E7-4216-994F-DBCA9A854AB6}" sibTransId="{3023FEA2-CB3B-4DB9-90C1-6D8893E5DB73}"/>
    <dgm:cxn modelId="{248BC41D-4767-416A-965E-E4CAF8A7CA14}" type="presOf" srcId="{8659D1B2-D0E5-49AF-99B4-39E439B850FA}" destId="{BF778135-D475-4547-9EE1-667701DFE2EB}" srcOrd="0" destOrd="0" presId="urn:microsoft.com/office/officeart/2008/layout/LinedList"/>
    <dgm:cxn modelId="{A5197621-940C-46C7-936E-1D4E5652267C}" srcId="{DCADF929-981F-4026-BE62-57036CFF7CF2}" destId="{8659D1B2-D0E5-49AF-99B4-39E439B850FA}" srcOrd="5" destOrd="0" parTransId="{4C7B7117-D414-439A-8F3E-30E22F7646F0}" sibTransId="{089B46C8-86D8-4FAC-9CD2-61B3700E7666}"/>
    <dgm:cxn modelId="{7BE2CFD5-826D-4E74-9D31-8234A097DC4A}" srcId="{E9149F22-3284-4089-BD7E-37396A3CA161}" destId="{DCADF929-981F-4026-BE62-57036CFF7CF2}" srcOrd="0" destOrd="0" parTransId="{04E57EFE-CF49-4795-91D9-7CE0D7D361D2}" sibTransId="{835AC2FE-0EE5-48A1-8BB5-9DF6DFA61E5D}"/>
    <dgm:cxn modelId="{B4274402-5125-47A4-B6B0-B39C5915EBFC}" type="presOf" srcId="{E9149F22-3284-4089-BD7E-37396A3CA161}" destId="{68D8BE57-01DD-4E3E-AC25-364B0328AC3D}" srcOrd="0" destOrd="0" presId="urn:microsoft.com/office/officeart/2008/layout/LinedList"/>
    <dgm:cxn modelId="{E527B616-CAF1-45D9-B4EB-94FF14227660}" srcId="{DCADF929-981F-4026-BE62-57036CFF7CF2}" destId="{1CB75629-B2F5-41A9-A548-D0FE8DCF2DAA}" srcOrd="7" destOrd="0" parTransId="{26AF034D-7AC9-4846-A34A-E3309DE0D3DB}" sibTransId="{373CA70A-FFAB-42C2-AC8D-88B4DF2064F0}"/>
    <dgm:cxn modelId="{4915D0CD-D3FF-411D-9C91-424F6D97ABF4}" srcId="{DCADF929-981F-4026-BE62-57036CFF7CF2}" destId="{6C54EC30-A486-43B0-BF1F-51825265DB80}" srcOrd="6" destOrd="0" parTransId="{3D3E3507-5389-42EC-9F21-23AA853A2C0A}" sibTransId="{E257316B-FB17-4F92-A134-0CFCB843692C}"/>
    <dgm:cxn modelId="{634189BA-567D-42E4-AE38-AF7A4DB2D06D}" type="presOf" srcId="{CD2AA7E6-6EFA-4F0D-9274-98E9E95FB641}" destId="{C5FE88C2-2711-4A5D-9304-A016A6EEE8CE}" srcOrd="0" destOrd="0" presId="urn:microsoft.com/office/officeart/2008/layout/LinedList"/>
    <dgm:cxn modelId="{0D7D3135-6094-4452-8A18-74982FD1FD9E}" type="presOf" srcId="{43595746-0FE2-4F14-87EE-AB6BD11BFA58}" destId="{AE892FFF-DA81-41DF-B35D-0C8617B7B22F}" srcOrd="0" destOrd="0" presId="urn:microsoft.com/office/officeart/2008/layout/LinedList"/>
    <dgm:cxn modelId="{C91D8DBB-C060-4D36-9DAC-FE35C390DB61}" srcId="{DCADF929-981F-4026-BE62-57036CFF7CF2}" destId="{57A49653-925B-4E0D-9B38-CFD562E922C9}" srcOrd="1" destOrd="0" parTransId="{DC5A90CF-066B-4212-8AE3-907B44E3A4AA}" sibTransId="{074DC6E8-5665-494E-B261-B2F8BAF43788}"/>
    <dgm:cxn modelId="{4C038719-6ECB-49C7-8FAE-C1ACFF2AE13F}" type="presOf" srcId="{57A49653-925B-4E0D-9B38-CFD562E922C9}" destId="{9B23D914-87C4-4222-8351-028ED39C2C11}" srcOrd="0" destOrd="0" presId="urn:microsoft.com/office/officeart/2008/layout/LinedList"/>
    <dgm:cxn modelId="{9FA40EB7-268A-41CE-BA36-C4C9410910BC}" type="presParOf" srcId="{68D8BE57-01DD-4E3E-AC25-364B0328AC3D}" destId="{ECAAC469-9FFC-4E9D-9D7E-C972D37B52A1}" srcOrd="0" destOrd="0" presId="urn:microsoft.com/office/officeart/2008/layout/LinedList"/>
    <dgm:cxn modelId="{FAF13BDC-2103-42CA-9092-1091FB3C583E}" type="presParOf" srcId="{68D8BE57-01DD-4E3E-AC25-364B0328AC3D}" destId="{882D8290-C695-4572-8616-0E39AE7DC661}" srcOrd="1" destOrd="0" presId="urn:microsoft.com/office/officeart/2008/layout/LinedList"/>
    <dgm:cxn modelId="{8D402207-542B-433A-8887-22379B931D79}" type="presParOf" srcId="{882D8290-C695-4572-8616-0E39AE7DC661}" destId="{B7302DC1-834C-4804-B52E-4B9A70D84C8D}" srcOrd="0" destOrd="0" presId="urn:microsoft.com/office/officeart/2008/layout/LinedList"/>
    <dgm:cxn modelId="{098E7559-6AF1-4DD2-9D6A-1A37052BAAAD}" type="presParOf" srcId="{882D8290-C695-4572-8616-0E39AE7DC661}" destId="{CC85E593-3073-48E4-BC8E-BF81DD6CBB36}" srcOrd="1" destOrd="0" presId="urn:microsoft.com/office/officeart/2008/layout/LinedList"/>
    <dgm:cxn modelId="{41924DF0-E350-4F92-9D3F-330F7E034EBB}" type="presParOf" srcId="{CC85E593-3073-48E4-BC8E-BF81DD6CBB36}" destId="{0991330C-8D87-40F3-BB49-94FA8703C7EF}" srcOrd="0" destOrd="0" presId="urn:microsoft.com/office/officeart/2008/layout/LinedList"/>
    <dgm:cxn modelId="{E7724E2F-B20A-4987-8F50-BC8FE1A7952F}" type="presParOf" srcId="{CC85E593-3073-48E4-BC8E-BF81DD6CBB36}" destId="{BFE0EA3B-8581-4EDC-A5B9-4EE4C42FB9E2}" srcOrd="1" destOrd="0" presId="urn:microsoft.com/office/officeart/2008/layout/LinedList"/>
    <dgm:cxn modelId="{E69E51AE-F696-4F26-AB5B-0CEF1AA9436E}" type="presParOf" srcId="{BFE0EA3B-8581-4EDC-A5B9-4EE4C42FB9E2}" destId="{2D1CC291-F359-43E6-834C-88C9E1BAD54D}" srcOrd="0" destOrd="0" presId="urn:microsoft.com/office/officeart/2008/layout/LinedList"/>
    <dgm:cxn modelId="{5539352A-6AE5-489C-869B-64B0962300E1}" type="presParOf" srcId="{BFE0EA3B-8581-4EDC-A5B9-4EE4C42FB9E2}" destId="{C5FE88C2-2711-4A5D-9304-A016A6EEE8CE}" srcOrd="1" destOrd="0" presId="urn:microsoft.com/office/officeart/2008/layout/LinedList"/>
    <dgm:cxn modelId="{B7020E9F-863C-4E51-A747-1BA72D1CD6AD}" type="presParOf" srcId="{BFE0EA3B-8581-4EDC-A5B9-4EE4C42FB9E2}" destId="{355E1CF6-2286-459A-AF63-D31971101A34}" srcOrd="2" destOrd="0" presId="urn:microsoft.com/office/officeart/2008/layout/LinedList"/>
    <dgm:cxn modelId="{266DEFAE-D369-49E2-B03C-ABB5350B004E}" type="presParOf" srcId="{CC85E593-3073-48E4-BC8E-BF81DD6CBB36}" destId="{5D9BBDF5-4DAF-498B-B05E-5BD77B267947}" srcOrd="2" destOrd="0" presId="urn:microsoft.com/office/officeart/2008/layout/LinedList"/>
    <dgm:cxn modelId="{C63DEBF2-0829-45EA-8290-F0C1110CF0F2}" type="presParOf" srcId="{CC85E593-3073-48E4-BC8E-BF81DD6CBB36}" destId="{AAB75AAC-3FC3-4866-9F0D-8350068CDCDD}" srcOrd="3" destOrd="0" presId="urn:microsoft.com/office/officeart/2008/layout/LinedList"/>
    <dgm:cxn modelId="{D356AF57-C66B-43EA-8B99-42F61D06AEBC}" type="presParOf" srcId="{CC85E593-3073-48E4-BC8E-BF81DD6CBB36}" destId="{5A04B2B6-A5C3-49F7-8B47-3FA55E82CC20}" srcOrd="4" destOrd="0" presId="urn:microsoft.com/office/officeart/2008/layout/LinedList"/>
    <dgm:cxn modelId="{894D1FC0-C72A-4B60-A142-AD9CE46FB429}" type="presParOf" srcId="{5A04B2B6-A5C3-49F7-8B47-3FA55E82CC20}" destId="{09EC6BE6-164F-41CE-AC31-1C1E711781BE}" srcOrd="0" destOrd="0" presId="urn:microsoft.com/office/officeart/2008/layout/LinedList"/>
    <dgm:cxn modelId="{5B51EDF4-4868-4F15-BB7E-E30E9381E069}" type="presParOf" srcId="{5A04B2B6-A5C3-49F7-8B47-3FA55E82CC20}" destId="{9B23D914-87C4-4222-8351-028ED39C2C11}" srcOrd="1" destOrd="0" presId="urn:microsoft.com/office/officeart/2008/layout/LinedList"/>
    <dgm:cxn modelId="{433A3CA9-BB97-42A4-83FC-BC485AF469DC}" type="presParOf" srcId="{5A04B2B6-A5C3-49F7-8B47-3FA55E82CC20}" destId="{05F55269-1976-4E49-A37E-E5C9145E5875}" srcOrd="2" destOrd="0" presId="urn:microsoft.com/office/officeart/2008/layout/LinedList"/>
    <dgm:cxn modelId="{70DF8469-A22F-48EC-9A0D-30C73B7B648C}" type="presParOf" srcId="{CC85E593-3073-48E4-BC8E-BF81DD6CBB36}" destId="{C7019234-1BCE-489F-9B79-3DD907EE7182}" srcOrd="5" destOrd="0" presId="urn:microsoft.com/office/officeart/2008/layout/LinedList"/>
    <dgm:cxn modelId="{EF43FFE3-566D-4BF2-8E51-3D06CB98540A}" type="presParOf" srcId="{CC85E593-3073-48E4-BC8E-BF81DD6CBB36}" destId="{01FE4A1E-D705-404E-8B01-11917FBDAA0A}" srcOrd="6" destOrd="0" presId="urn:microsoft.com/office/officeart/2008/layout/LinedList"/>
    <dgm:cxn modelId="{A3248C1B-BA73-4B78-B2AE-E2858C78DE9B}" type="presParOf" srcId="{CC85E593-3073-48E4-BC8E-BF81DD6CBB36}" destId="{89CAB52A-6A49-4C83-856E-BA1481A26C6B}" srcOrd="7" destOrd="0" presId="urn:microsoft.com/office/officeart/2008/layout/LinedList"/>
    <dgm:cxn modelId="{0F773CCF-8500-4767-9CDF-00D14CFE0994}" type="presParOf" srcId="{89CAB52A-6A49-4C83-856E-BA1481A26C6B}" destId="{C29E2722-76D1-438B-A598-227D1B0551CC}" srcOrd="0" destOrd="0" presId="urn:microsoft.com/office/officeart/2008/layout/LinedList"/>
    <dgm:cxn modelId="{3FAB4BAD-54C2-4BEA-B2BE-0728174C1931}" type="presParOf" srcId="{89CAB52A-6A49-4C83-856E-BA1481A26C6B}" destId="{D9545043-5026-4298-BCD4-93A1EBF18A08}" srcOrd="1" destOrd="0" presId="urn:microsoft.com/office/officeart/2008/layout/LinedList"/>
    <dgm:cxn modelId="{466EB964-FDD8-4875-B7E8-7343FDE24158}" type="presParOf" srcId="{89CAB52A-6A49-4C83-856E-BA1481A26C6B}" destId="{A3F8FD6B-7286-4AC4-9396-913967712D00}" srcOrd="2" destOrd="0" presId="urn:microsoft.com/office/officeart/2008/layout/LinedList"/>
    <dgm:cxn modelId="{608656DB-0CFD-40AF-8DE6-808F915CBB5B}" type="presParOf" srcId="{CC85E593-3073-48E4-BC8E-BF81DD6CBB36}" destId="{EFA375E5-3AA4-4A2C-A658-23C1EA388672}" srcOrd="8" destOrd="0" presId="urn:microsoft.com/office/officeart/2008/layout/LinedList"/>
    <dgm:cxn modelId="{95195766-0C91-4F0A-AB02-E5D66D48B50E}" type="presParOf" srcId="{CC85E593-3073-48E4-BC8E-BF81DD6CBB36}" destId="{B618F5CD-90D5-4569-91EC-3AFC23D8BE51}" srcOrd="9" destOrd="0" presId="urn:microsoft.com/office/officeart/2008/layout/LinedList"/>
    <dgm:cxn modelId="{1C24F37E-4619-4FC6-A61A-26AC6B5B34A2}" type="presParOf" srcId="{CC85E593-3073-48E4-BC8E-BF81DD6CBB36}" destId="{E5388D9E-F86A-4E6F-B7AB-79CD1E53753D}" srcOrd="10" destOrd="0" presId="urn:microsoft.com/office/officeart/2008/layout/LinedList"/>
    <dgm:cxn modelId="{B5AB0C25-0DCB-4E09-965A-67CEC4E4900C}" type="presParOf" srcId="{E5388D9E-F86A-4E6F-B7AB-79CD1E53753D}" destId="{C304A629-1CCE-4ACB-BEF8-64BEE1B823E6}" srcOrd="0" destOrd="0" presId="urn:microsoft.com/office/officeart/2008/layout/LinedList"/>
    <dgm:cxn modelId="{A1C77A22-BD46-48BA-894F-17E1C5777244}" type="presParOf" srcId="{E5388D9E-F86A-4E6F-B7AB-79CD1E53753D}" destId="{09D408D3-C18D-4220-8C5C-B21957BAAC4B}" srcOrd="1" destOrd="0" presId="urn:microsoft.com/office/officeart/2008/layout/LinedList"/>
    <dgm:cxn modelId="{CBDB8DD4-CCB4-4A9B-9FFE-8EB6395565C4}" type="presParOf" srcId="{E5388D9E-F86A-4E6F-B7AB-79CD1E53753D}" destId="{B700F4D3-B660-4700-A7EF-4A5A51810E0A}" srcOrd="2" destOrd="0" presId="urn:microsoft.com/office/officeart/2008/layout/LinedList"/>
    <dgm:cxn modelId="{12D47C38-3B1B-47B6-94A4-686388EF6D27}" type="presParOf" srcId="{CC85E593-3073-48E4-BC8E-BF81DD6CBB36}" destId="{4F68B81B-D1A3-4074-82BB-3A96A3D9CB61}" srcOrd="11" destOrd="0" presId="urn:microsoft.com/office/officeart/2008/layout/LinedList"/>
    <dgm:cxn modelId="{9E5DB913-D0DD-4892-B289-F92C341E5784}" type="presParOf" srcId="{CC85E593-3073-48E4-BC8E-BF81DD6CBB36}" destId="{ED8BFD01-EA7E-47D5-BA19-558AE205D0BF}" srcOrd="12" destOrd="0" presId="urn:microsoft.com/office/officeart/2008/layout/LinedList"/>
    <dgm:cxn modelId="{1974DCB6-5996-409C-8DC3-C7855FA839F3}" type="presParOf" srcId="{CC85E593-3073-48E4-BC8E-BF81DD6CBB36}" destId="{37FE3BAE-2243-436C-AED7-11C44D5ED42C}" srcOrd="13" destOrd="0" presId="urn:microsoft.com/office/officeart/2008/layout/LinedList"/>
    <dgm:cxn modelId="{72301F35-CE4B-4083-A6EA-92DFCE9BD9E9}" type="presParOf" srcId="{37FE3BAE-2243-436C-AED7-11C44D5ED42C}" destId="{335FE0AA-751B-445B-861F-F8EC0D1AAEB1}" srcOrd="0" destOrd="0" presId="urn:microsoft.com/office/officeart/2008/layout/LinedList"/>
    <dgm:cxn modelId="{3C0C42F4-DEFA-4C3D-A439-CBFC15986E7C}" type="presParOf" srcId="{37FE3BAE-2243-436C-AED7-11C44D5ED42C}" destId="{AE892FFF-DA81-41DF-B35D-0C8617B7B22F}" srcOrd="1" destOrd="0" presId="urn:microsoft.com/office/officeart/2008/layout/LinedList"/>
    <dgm:cxn modelId="{7A4C69E3-96A8-457A-81A0-C2B3B8ED85B0}" type="presParOf" srcId="{37FE3BAE-2243-436C-AED7-11C44D5ED42C}" destId="{64F6886F-8FB8-423A-A266-1A15D45468F5}" srcOrd="2" destOrd="0" presId="urn:microsoft.com/office/officeart/2008/layout/LinedList"/>
    <dgm:cxn modelId="{B9D73BB9-F013-4432-A18C-53DC8534C9DA}" type="presParOf" srcId="{CC85E593-3073-48E4-BC8E-BF81DD6CBB36}" destId="{DE5538FC-A550-4132-93BA-39E7AFA1B688}" srcOrd="14" destOrd="0" presId="urn:microsoft.com/office/officeart/2008/layout/LinedList"/>
    <dgm:cxn modelId="{860EC9B1-FBB1-4E95-B067-08C824F14C81}" type="presParOf" srcId="{CC85E593-3073-48E4-BC8E-BF81DD6CBB36}" destId="{5C95F42F-8106-41F1-8FD7-7B018FBA6CF4}" srcOrd="15" destOrd="0" presId="urn:microsoft.com/office/officeart/2008/layout/LinedList"/>
    <dgm:cxn modelId="{4FB20599-9CAD-4231-9FF6-634251B28819}" type="presParOf" srcId="{CC85E593-3073-48E4-BC8E-BF81DD6CBB36}" destId="{A7FB941B-B2EC-4120-82BD-CC80FBA5F136}" srcOrd="16" destOrd="0" presId="urn:microsoft.com/office/officeart/2008/layout/LinedList"/>
    <dgm:cxn modelId="{63436970-DA80-403C-A427-5DDD8E26A340}" type="presParOf" srcId="{A7FB941B-B2EC-4120-82BD-CC80FBA5F136}" destId="{CE16BC62-9F59-4F39-AB0D-CA5A9BC29F4A}" srcOrd="0" destOrd="0" presId="urn:microsoft.com/office/officeart/2008/layout/LinedList"/>
    <dgm:cxn modelId="{456D6CBB-9668-4DCA-BA21-81FDED66BBB2}" type="presParOf" srcId="{A7FB941B-B2EC-4120-82BD-CC80FBA5F136}" destId="{BF778135-D475-4547-9EE1-667701DFE2EB}" srcOrd="1" destOrd="0" presId="urn:microsoft.com/office/officeart/2008/layout/LinedList"/>
    <dgm:cxn modelId="{DBBC35BA-999C-46C5-9B47-3BF38981BBB2}" type="presParOf" srcId="{A7FB941B-B2EC-4120-82BD-CC80FBA5F136}" destId="{1DF2DB95-8430-447A-B1A3-34B95508C738}" srcOrd="2" destOrd="0" presId="urn:microsoft.com/office/officeart/2008/layout/LinedList"/>
    <dgm:cxn modelId="{46438C49-4A38-4368-B0F6-DB2F988BBA2F}" type="presParOf" srcId="{CC85E593-3073-48E4-BC8E-BF81DD6CBB36}" destId="{2A9C8B50-B9F9-4671-B97C-10F579EC4333}" srcOrd="17" destOrd="0" presId="urn:microsoft.com/office/officeart/2008/layout/LinedList"/>
    <dgm:cxn modelId="{06B3B626-1A4B-4E2B-9152-251C3F35005E}" type="presParOf" srcId="{CC85E593-3073-48E4-BC8E-BF81DD6CBB36}" destId="{52816D95-E7D0-4D1C-8E47-F63EA2E9AB2A}" srcOrd="18" destOrd="0" presId="urn:microsoft.com/office/officeart/2008/layout/LinedList"/>
    <dgm:cxn modelId="{5FEB4BF5-4AB7-44A0-A8A7-94606BF8D7ED}" type="presParOf" srcId="{CC85E593-3073-48E4-BC8E-BF81DD6CBB36}" destId="{4EBF7041-DA1D-4D95-B857-E59EAE6BC90D}" srcOrd="19" destOrd="0" presId="urn:microsoft.com/office/officeart/2008/layout/LinedList"/>
    <dgm:cxn modelId="{15E2D4B3-82CD-4A5E-B89A-967242038228}" type="presParOf" srcId="{4EBF7041-DA1D-4D95-B857-E59EAE6BC90D}" destId="{CB98C799-7C7D-41CB-BF0F-D5916D4C6264}" srcOrd="0" destOrd="0" presId="urn:microsoft.com/office/officeart/2008/layout/LinedList"/>
    <dgm:cxn modelId="{83F5F6E3-6313-4873-9193-2CBF5EA56093}" type="presParOf" srcId="{4EBF7041-DA1D-4D95-B857-E59EAE6BC90D}" destId="{2E662E7C-AF4F-4DCC-8BF7-364223F3A392}" srcOrd="1" destOrd="0" presId="urn:microsoft.com/office/officeart/2008/layout/LinedList"/>
    <dgm:cxn modelId="{D4A9B1D6-44CA-4593-9817-983CC38E4136}" type="presParOf" srcId="{4EBF7041-DA1D-4D95-B857-E59EAE6BC90D}" destId="{75EE1825-B895-4584-B82E-21A0119C5DE6}" srcOrd="2" destOrd="0" presId="urn:microsoft.com/office/officeart/2008/layout/LinedList"/>
    <dgm:cxn modelId="{9E98E922-D448-42EC-A846-28B4944DA1C4}" type="presParOf" srcId="{CC85E593-3073-48E4-BC8E-BF81DD6CBB36}" destId="{6FFB9977-A1F2-478A-801E-E4D2B671864C}" srcOrd="20" destOrd="0" presId="urn:microsoft.com/office/officeart/2008/layout/LinedList"/>
    <dgm:cxn modelId="{49F66E9A-1D06-4987-9103-E1902C4811B8}" type="presParOf" srcId="{CC85E593-3073-48E4-BC8E-BF81DD6CBB36}" destId="{1B3AE5AE-1093-4D74-94FD-9D4D2F3628A7}" srcOrd="21" destOrd="0" presId="urn:microsoft.com/office/officeart/2008/layout/LinedList"/>
    <dgm:cxn modelId="{22392D1A-F23B-41A0-B340-9429BAFFD375}" type="presParOf" srcId="{CC85E593-3073-48E4-BC8E-BF81DD6CBB36}" destId="{2E8E79BA-248D-479A-96E5-3AFB7B4C03BA}" srcOrd="22" destOrd="0" presId="urn:microsoft.com/office/officeart/2008/layout/LinedList"/>
    <dgm:cxn modelId="{181E861B-C1C0-4465-9B1A-32C40FB1DE16}" type="presParOf" srcId="{2E8E79BA-248D-479A-96E5-3AFB7B4C03BA}" destId="{FE7E72FE-FEF3-40B4-855B-5594A4F33484}" srcOrd="0" destOrd="0" presId="urn:microsoft.com/office/officeart/2008/layout/LinedList"/>
    <dgm:cxn modelId="{FD7023C7-DE09-475A-8D7C-3121303CBA31}" type="presParOf" srcId="{2E8E79BA-248D-479A-96E5-3AFB7B4C03BA}" destId="{AE313F9B-EA29-40FD-B398-789C6997F4F2}" srcOrd="1" destOrd="0" presId="urn:microsoft.com/office/officeart/2008/layout/LinedList"/>
    <dgm:cxn modelId="{C1ADDDE4-5AB5-4D21-BD11-4BB15F7591D3}" type="presParOf" srcId="{2E8E79BA-248D-479A-96E5-3AFB7B4C03BA}" destId="{0474EEEF-0B04-420F-B5EB-E8060B61131C}" srcOrd="2" destOrd="0" presId="urn:microsoft.com/office/officeart/2008/layout/LinedList"/>
    <dgm:cxn modelId="{D1EBFD93-B7AF-4DDB-B3D3-D765E33DFBA7}" type="presParOf" srcId="{CC85E593-3073-48E4-BC8E-BF81DD6CBB36}" destId="{D6B3F8A3-803F-49DC-A359-DBDBA1573DB2}" srcOrd="23" destOrd="0" presId="urn:microsoft.com/office/officeart/2008/layout/LinedList"/>
    <dgm:cxn modelId="{12812181-596D-4396-BF27-1817F7AAA8F9}" type="presParOf" srcId="{CC85E593-3073-48E4-BC8E-BF81DD6CBB36}" destId="{D5A275F4-3E1C-416B-932B-78A6AE51BE8F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CB8EE88-239D-4C24-9C25-3C653C924065}" type="doc">
      <dgm:prSet loTypeId="urn:microsoft.com/office/officeart/2005/8/layout/chart3" loCatId="cycle" qsTypeId="urn:microsoft.com/office/officeart/2005/8/quickstyle/simple1" qsCatId="simple" csTypeId="urn:microsoft.com/office/officeart/2005/8/colors/colorful1" csCatId="colorful" phldr="1"/>
      <dgm:spPr/>
    </dgm:pt>
    <dgm:pt modelId="{CD7A787C-C8B5-418B-AB9B-A4457B8D550A}">
      <dgm:prSet phldrT="[Texto]" custT="1"/>
      <dgm:spPr/>
      <dgm:t>
        <a:bodyPr/>
        <a:lstStyle/>
        <a:p>
          <a:r>
            <a:rPr lang="es-CO" sz="2200" b="1" dirty="0" smtClean="0"/>
            <a:t>INFOXICACIÓN</a:t>
          </a:r>
          <a:endParaRPr lang="es-CO" sz="2200" b="1" dirty="0"/>
        </a:p>
      </dgm:t>
    </dgm:pt>
    <dgm:pt modelId="{E447C4AC-0736-4E2E-A61D-951A5599B1AE}" type="parTrans" cxnId="{57C7B0B2-E9EA-49D7-8139-CE13E7335725}">
      <dgm:prSet/>
      <dgm:spPr/>
      <dgm:t>
        <a:bodyPr/>
        <a:lstStyle/>
        <a:p>
          <a:endParaRPr lang="es-CO"/>
        </a:p>
      </dgm:t>
    </dgm:pt>
    <dgm:pt modelId="{142040B1-814B-47FA-BF33-DA7CC669BDEA}" type="sibTrans" cxnId="{57C7B0B2-E9EA-49D7-8139-CE13E7335725}">
      <dgm:prSet/>
      <dgm:spPr/>
      <dgm:t>
        <a:bodyPr/>
        <a:lstStyle/>
        <a:p>
          <a:endParaRPr lang="es-CO"/>
        </a:p>
      </dgm:t>
    </dgm:pt>
    <dgm:pt modelId="{4B9028D4-BF8C-428F-93AB-9061FEAB1680}">
      <dgm:prSet phldrT="[Texto]"/>
      <dgm:spPr/>
      <dgm:t>
        <a:bodyPr/>
        <a:lstStyle/>
        <a:p>
          <a:r>
            <a:rPr lang="es-CO" dirty="0" smtClean="0"/>
            <a:t>Dificultad para procesar toda esta información</a:t>
          </a:r>
          <a:endParaRPr lang="es-CO" dirty="0"/>
        </a:p>
      </dgm:t>
    </dgm:pt>
    <dgm:pt modelId="{D1EB0C1F-2A3F-4A70-9C52-F7A252207A65}" type="parTrans" cxnId="{7E4986C1-D1F2-4567-B4DE-2E6CC812A3E7}">
      <dgm:prSet/>
      <dgm:spPr/>
      <dgm:t>
        <a:bodyPr/>
        <a:lstStyle/>
        <a:p>
          <a:endParaRPr lang="es-CO"/>
        </a:p>
      </dgm:t>
    </dgm:pt>
    <dgm:pt modelId="{A6F15E93-DFD8-44A7-9E93-66B267AB934D}" type="sibTrans" cxnId="{7E4986C1-D1F2-4567-B4DE-2E6CC812A3E7}">
      <dgm:prSet/>
      <dgm:spPr/>
      <dgm:t>
        <a:bodyPr/>
        <a:lstStyle/>
        <a:p>
          <a:endParaRPr lang="es-CO"/>
        </a:p>
      </dgm:t>
    </dgm:pt>
    <dgm:pt modelId="{A9815C9E-01B6-4D5F-9405-5D5C72A6C0C1}">
      <dgm:prSet phldrT="[Texto]"/>
      <dgm:spPr/>
      <dgm:t>
        <a:bodyPr/>
        <a:lstStyle/>
        <a:p>
          <a:r>
            <a:rPr lang="es-CO" dirty="0" smtClean="0"/>
            <a:t>Creación de mucha información</a:t>
          </a:r>
          <a:endParaRPr lang="es-CO" dirty="0"/>
        </a:p>
      </dgm:t>
    </dgm:pt>
    <dgm:pt modelId="{A04EF7DD-51B9-4479-8497-BE61DDD884AD}" type="parTrans" cxnId="{3DCE69AF-5DAD-4824-B52F-699C30316D66}">
      <dgm:prSet/>
      <dgm:spPr/>
      <dgm:t>
        <a:bodyPr/>
        <a:lstStyle/>
        <a:p>
          <a:endParaRPr lang="es-CO"/>
        </a:p>
      </dgm:t>
    </dgm:pt>
    <dgm:pt modelId="{26D853BA-0500-4248-9394-30FBAA596344}" type="sibTrans" cxnId="{3DCE69AF-5DAD-4824-B52F-699C30316D66}">
      <dgm:prSet/>
      <dgm:spPr/>
      <dgm:t>
        <a:bodyPr/>
        <a:lstStyle/>
        <a:p>
          <a:endParaRPr lang="es-CO"/>
        </a:p>
      </dgm:t>
    </dgm:pt>
    <dgm:pt modelId="{F00234F6-2EC5-41B6-998E-8FC9556C5594}" type="pres">
      <dgm:prSet presAssocID="{7CB8EE88-239D-4C24-9C25-3C653C924065}" presName="compositeShape" presStyleCnt="0">
        <dgm:presLayoutVars>
          <dgm:chMax val="7"/>
          <dgm:dir/>
          <dgm:resizeHandles val="exact"/>
        </dgm:presLayoutVars>
      </dgm:prSet>
      <dgm:spPr/>
    </dgm:pt>
    <dgm:pt modelId="{DF3DAAFA-A7E6-4F49-992F-73B961C75D13}" type="pres">
      <dgm:prSet presAssocID="{7CB8EE88-239D-4C24-9C25-3C653C924065}" presName="wedge1" presStyleLbl="node1" presStyleIdx="0" presStyleCnt="3" custScaleX="134262" custScaleY="115546"/>
      <dgm:spPr/>
      <dgm:t>
        <a:bodyPr/>
        <a:lstStyle/>
        <a:p>
          <a:endParaRPr lang="es-CO"/>
        </a:p>
      </dgm:t>
    </dgm:pt>
    <dgm:pt modelId="{A2E8ACB4-7D98-49F5-91A0-1DFFEA53C671}" type="pres">
      <dgm:prSet presAssocID="{7CB8EE88-239D-4C24-9C25-3C653C92406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95F3CCA-C1ED-4723-A9CA-C5CF5560FA76}" type="pres">
      <dgm:prSet presAssocID="{7CB8EE88-239D-4C24-9C25-3C653C924065}" presName="wedge2" presStyleLbl="node1" presStyleIdx="1" presStyleCnt="3"/>
      <dgm:spPr/>
      <dgm:t>
        <a:bodyPr/>
        <a:lstStyle/>
        <a:p>
          <a:endParaRPr lang="es-CO"/>
        </a:p>
      </dgm:t>
    </dgm:pt>
    <dgm:pt modelId="{4896D96A-417F-464C-ACCA-C2AE9AF8E1DD}" type="pres">
      <dgm:prSet presAssocID="{7CB8EE88-239D-4C24-9C25-3C653C92406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2E52768-6AA5-46B1-8878-807F8A89B9A0}" type="pres">
      <dgm:prSet presAssocID="{7CB8EE88-239D-4C24-9C25-3C653C924065}" presName="wedge3" presStyleLbl="node1" presStyleIdx="2" presStyleCnt="3"/>
      <dgm:spPr/>
      <dgm:t>
        <a:bodyPr/>
        <a:lstStyle/>
        <a:p>
          <a:endParaRPr lang="es-CO"/>
        </a:p>
      </dgm:t>
    </dgm:pt>
    <dgm:pt modelId="{CEACC48B-C475-4D2D-8EDF-F926D9CF2906}" type="pres">
      <dgm:prSet presAssocID="{7CB8EE88-239D-4C24-9C25-3C653C92406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78F995E-DF74-444C-9061-ED14C26DEC3A}" type="presOf" srcId="{A9815C9E-01B6-4D5F-9405-5D5C72A6C0C1}" destId="{42E52768-6AA5-46B1-8878-807F8A89B9A0}" srcOrd="0" destOrd="0" presId="urn:microsoft.com/office/officeart/2005/8/layout/chart3"/>
    <dgm:cxn modelId="{57C7B0B2-E9EA-49D7-8139-CE13E7335725}" srcId="{7CB8EE88-239D-4C24-9C25-3C653C924065}" destId="{CD7A787C-C8B5-418B-AB9B-A4457B8D550A}" srcOrd="0" destOrd="0" parTransId="{E447C4AC-0736-4E2E-A61D-951A5599B1AE}" sibTransId="{142040B1-814B-47FA-BF33-DA7CC669BDEA}"/>
    <dgm:cxn modelId="{7E4986C1-D1F2-4567-B4DE-2E6CC812A3E7}" srcId="{7CB8EE88-239D-4C24-9C25-3C653C924065}" destId="{4B9028D4-BF8C-428F-93AB-9061FEAB1680}" srcOrd="1" destOrd="0" parTransId="{D1EB0C1F-2A3F-4A70-9C52-F7A252207A65}" sibTransId="{A6F15E93-DFD8-44A7-9E93-66B267AB934D}"/>
    <dgm:cxn modelId="{6AC17D81-46FE-435F-A08B-3C1EA1B9C984}" type="presOf" srcId="{4B9028D4-BF8C-428F-93AB-9061FEAB1680}" destId="{595F3CCA-C1ED-4723-A9CA-C5CF5560FA76}" srcOrd="0" destOrd="0" presId="urn:microsoft.com/office/officeart/2005/8/layout/chart3"/>
    <dgm:cxn modelId="{3DCE69AF-5DAD-4824-B52F-699C30316D66}" srcId="{7CB8EE88-239D-4C24-9C25-3C653C924065}" destId="{A9815C9E-01B6-4D5F-9405-5D5C72A6C0C1}" srcOrd="2" destOrd="0" parTransId="{A04EF7DD-51B9-4479-8497-BE61DDD884AD}" sibTransId="{26D853BA-0500-4248-9394-30FBAA596344}"/>
    <dgm:cxn modelId="{185F0575-E870-437A-B4D3-AEA3D003B944}" type="presOf" srcId="{4B9028D4-BF8C-428F-93AB-9061FEAB1680}" destId="{4896D96A-417F-464C-ACCA-C2AE9AF8E1DD}" srcOrd="1" destOrd="0" presId="urn:microsoft.com/office/officeart/2005/8/layout/chart3"/>
    <dgm:cxn modelId="{4BD26D37-0CD5-4055-B4E0-1DA598389273}" type="presOf" srcId="{CD7A787C-C8B5-418B-AB9B-A4457B8D550A}" destId="{DF3DAAFA-A7E6-4F49-992F-73B961C75D13}" srcOrd="0" destOrd="0" presId="urn:microsoft.com/office/officeart/2005/8/layout/chart3"/>
    <dgm:cxn modelId="{AAD927B9-03E3-4598-946F-BDF16E21672E}" type="presOf" srcId="{7CB8EE88-239D-4C24-9C25-3C653C924065}" destId="{F00234F6-2EC5-41B6-998E-8FC9556C5594}" srcOrd="0" destOrd="0" presId="urn:microsoft.com/office/officeart/2005/8/layout/chart3"/>
    <dgm:cxn modelId="{FA24356A-EA23-4270-A5E1-939E8B8A5DD7}" type="presOf" srcId="{A9815C9E-01B6-4D5F-9405-5D5C72A6C0C1}" destId="{CEACC48B-C475-4D2D-8EDF-F926D9CF2906}" srcOrd="1" destOrd="0" presId="urn:microsoft.com/office/officeart/2005/8/layout/chart3"/>
    <dgm:cxn modelId="{61CDFA2A-5C49-405A-83BA-EA86DFC8DA25}" type="presOf" srcId="{CD7A787C-C8B5-418B-AB9B-A4457B8D550A}" destId="{A2E8ACB4-7D98-49F5-91A0-1DFFEA53C671}" srcOrd="1" destOrd="0" presId="urn:microsoft.com/office/officeart/2005/8/layout/chart3"/>
    <dgm:cxn modelId="{C771355B-15D9-4565-A3E8-69ACC27187B6}" type="presParOf" srcId="{F00234F6-2EC5-41B6-998E-8FC9556C5594}" destId="{DF3DAAFA-A7E6-4F49-992F-73B961C75D13}" srcOrd="0" destOrd="0" presId="urn:microsoft.com/office/officeart/2005/8/layout/chart3"/>
    <dgm:cxn modelId="{15A9C605-C119-4DA7-BA23-75E9125F484E}" type="presParOf" srcId="{F00234F6-2EC5-41B6-998E-8FC9556C5594}" destId="{A2E8ACB4-7D98-49F5-91A0-1DFFEA53C671}" srcOrd="1" destOrd="0" presId="urn:microsoft.com/office/officeart/2005/8/layout/chart3"/>
    <dgm:cxn modelId="{46E48B35-B09B-43B9-BA72-27FD333F80E7}" type="presParOf" srcId="{F00234F6-2EC5-41B6-998E-8FC9556C5594}" destId="{595F3CCA-C1ED-4723-A9CA-C5CF5560FA76}" srcOrd="2" destOrd="0" presId="urn:microsoft.com/office/officeart/2005/8/layout/chart3"/>
    <dgm:cxn modelId="{5A9B08A5-AD61-4F84-BAF5-11A291D91E87}" type="presParOf" srcId="{F00234F6-2EC5-41B6-998E-8FC9556C5594}" destId="{4896D96A-417F-464C-ACCA-C2AE9AF8E1DD}" srcOrd="3" destOrd="0" presId="urn:microsoft.com/office/officeart/2005/8/layout/chart3"/>
    <dgm:cxn modelId="{945E282B-75D5-4508-B8FA-06EADAA6B493}" type="presParOf" srcId="{F00234F6-2EC5-41B6-998E-8FC9556C5594}" destId="{42E52768-6AA5-46B1-8878-807F8A89B9A0}" srcOrd="4" destOrd="0" presId="urn:microsoft.com/office/officeart/2005/8/layout/chart3"/>
    <dgm:cxn modelId="{25A9E447-8A5B-48E5-925F-80624E530943}" type="presParOf" srcId="{F00234F6-2EC5-41B6-998E-8FC9556C5594}" destId="{CEACC48B-C475-4D2D-8EDF-F926D9CF2906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EC1AD13-83D5-4FDC-AB16-F6581FF9C6E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A0AF4217-B154-4C5C-939D-5BB23C48B9E0}">
      <dgm:prSet phldrT="[Texto]"/>
      <dgm:spPr/>
      <dgm:t>
        <a:bodyPr/>
        <a:lstStyle/>
        <a:p>
          <a:r>
            <a:rPr lang="es-CO" dirty="0" smtClean="0"/>
            <a:t>Mayor productividad</a:t>
          </a:r>
          <a:endParaRPr lang="es-CO" dirty="0"/>
        </a:p>
      </dgm:t>
    </dgm:pt>
    <dgm:pt modelId="{F13B8883-F852-40F5-BCCD-2A2DE49DA667}" type="parTrans" cxnId="{92404271-7AA2-40A3-9D56-CD3F2C949BC8}">
      <dgm:prSet/>
      <dgm:spPr/>
      <dgm:t>
        <a:bodyPr/>
        <a:lstStyle/>
        <a:p>
          <a:endParaRPr lang="es-CO"/>
        </a:p>
      </dgm:t>
    </dgm:pt>
    <dgm:pt modelId="{E20B9A50-C2CA-4183-9702-5563870D5B9B}" type="sibTrans" cxnId="{92404271-7AA2-40A3-9D56-CD3F2C949BC8}">
      <dgm:prSet/>
      <dgm:spPr/>
      <dgm:t>
        <a:bodyPr/>
        <a:lstStyle/>
        <a:p>
          <a:endParaRPr lang="es-CO"/>
        </a:p>
      </dgm:t>
    </dgm:pt>
    <dgm:pt modelId="{F7FB91C5-DAE0-4002-8AF9-5B6002D9E999}">
      <dgm:prSet phldrT="[Texto]"/>
      <dgm:spPr/>
      <dgm:t>
        <a:bodyPr/>
        <a:lstStyle/>
        <a:p>
          <a:r>
            <a:rPr lang="es-CO" dirty="0" smtClean="0"/>
            <a:t>Ahorro de tiempo</a:t>
          </a:r>
          <a:endParaRPr lang="es-CO" dirty="0"/>
        </a:p>
      </dgm:t>
    </dgm:pt>
    <dgm:pt modelId="{FBEF6645-FAA3-499F-8445-FD951E9C7139}" type="parTrans" cxnId="{50F27166-86F3-4453-B1F4-BC878A4419E0}">
      <dgm:prSet/>
      <dgm:spPr/>
      <dgm:t>
        <a:bodyPr/>
        <a:lstStyle/>
        <a:p>
          <a:endParaRPr lang="es-CO"/>
        </a:p>
      </dgm:t>
    </dgm:pt>
    <dgm:pt modelId="{A6048DB7-64BC-49AD-ADDC-1EA6AEDDBD82}" type="sibTrans" cxnId="{50F27166-86F3-4453-B1F4-BC878A4419E0}">
      <dgm:prSet/>
      <dgm:spPr/>
      <dgm:t>
        <a:bodyPr/>
        <a:lstStyle/>
        <a:p>
          <a:endParaRPr lang="es-CO"/>
        </a:p>
      </dgm:t>
    </dgm:pt>
    <dgm:pt modelId="{59A7DAD3-3F0F-4A89-A013-0A75DEC4B08A}">
      <dgm:prSet phldrT="[Texto]"/>
      <dgm:spPr/>
      <dgm:t>
        <a:bodyPr/>
        <a:lstStyle/>
        <a:p>
          <a:r>
            <a:rPr lang="es-CO" dirty="0" smtClean="0"/>
            <a:t>Cumplimiento normativa de seguridad</a:t>
          </a:r>
          <a:endParaRPr lang="es-CO" dirty="0"/>
        </a:p>
      </dgm:t>
    </dgm:pt>
    <dgm:pt modelId="{24E1DAE7-0CDB-4A63-B952-AF230A96760F}" type="parTrans" cxnId="{AEFDFE74-A83B-441E-8410-CC6501401FE5}">
      <dgm:prSet/>
      <dgm:spPr/>
      <dgm:t>
        <a:bodyPr/>
        <a:lstStyle/>
        <a:p>
          <a:endParaRPr lang="es-CO"/>
        </a:p>
      </dgm:t>
    </dgm:pt>
    <dgm:pt modelId="{A0848A35-F090-4D53-AFC7-76701FEA9E92}" type="sibTrans" cxnId="{AEFDFE74-A83B-441E-8410-CC6501401FE5}">
      <dgm:prSet/>
      <dgm:spPr/>
      <dgm:t>
        <a:bodyPr/>
        <a:lstStyle/>
        <a:p>
          <a:endParaRPr lang="es-CO"/>
        </a:p>
      </dgm:t>
    </dgm:pt>
    <dgm:pt modelId="{7F34C593-31B2-480E-BDBF-E8DD17EFB415}">
      <dgm:prSet phldrT="[Texto]"/>
      <dgm:spPr/>
      <dgm:t>
        <a:bodyPr/>
        <a:lstStyle/>
        <a:p>
          <a:r>
            <a:rPr lang="es-CO" dirty="0" smtClean="0"/>
            <a:t>Ahorro de costes</a:t>
          </a:r>
          <a:endParaRPr lang="es-CO" dirty="0"/>
        </a:p>
      </dgm:t>
    </dgm:pt>
    <dgm:pt modelId="{CD9B1AE4-5909-4118-B426-ACCD5233D24F}" type="parTrans" cxnId="{C3ED35C0-6CD4-473E-869D-0056A7002C2C}">
      <dgm:prSet/>
      <dgm:spPr/>
      <dgm:t>
        <a:bodyPr/>
        <a:lstStyle/>
        <a:p>
          <a:endParaRPr lang="es-CO"/>
        </a:p>
      </dgm:t>
    </dgm:pt>
    <dgm:pt modelId="{225DE487-9B6A-471B-937B-B160707F0160}" type="sibTrans" cxnId="{C3ED35C0-6CD4-473E-869D-0056A7002C2C}">
      <dgm:prSet/>
      <dgm:spPr/>
      <dgm:t>
        <a:bodyPr/>
        <a:lstStyle/>
        <a:p>
          <a:endParaRPr lang="es-CO"/>
        </a:p>
      </dgm:t>
    </dgm:pt>
    <dgm:pt modelId="{0D8245B6-E85C-4722-A318-CB391938B548}">
      <dgm:prSet phldrT="[Texto]"/>
      <dgm:spPr/>
      <dgm:t>
        <a:bodyPr/>
        <a:lstStyle/>
        <a:p>
          <a:r>
            <a:rPr lang="es-CO" dirty="0" smtClean="0"/>
            <a:t>Mejora de procesos</a:t>
          </a:r>
          <a:endParaRPr lang="es-CO" dirty="0"/>
        </a:p>
      </dgm:t>
    </dgm:pt>
    <dgm:pt modelId="{FED5ADC2-E9D0-4F7F-8E67-24A888DA530B}" type="parTrans" cxnId="{99445EDA-B393-41D3-ADDB-70671709BF26}">
      <dgm:prSet/>
      <dgm:spPr/>
      <dgm:t>
        <a:bodyPr/>
        <a:lstStyle/>
        <a:p>
          <a:endParaRPr lang="es-CO"/>
        </a:p>
      </dgm:t>
    </dgm:pt>
    <dgm:pt modelId="{81365978-010E-438A-B57F-4CF4ACE00C99}" type="sibTrans" cxnId="{99445EDA-B393-41D3-ADDB-70671709BF26}">
      <dgm:prSet/>
      <dgm:spPr/>
      <dgm:t>
        <a:bodyPr/>
        <a:lstStyle/>
        <a:p>
          <a:endParaRPr lang="es-CO"/>
        </a:p>
      </dgm:t>
    </dgm:pt>
    <dgm:pt modelId="{B341FE4C-6C68-4A87-84AB-98C9B232D049}" type="pres">
      <dgm:prSet presAssocID="{1EC1AD13-83D5-4FDC-AB16-F6581FF9C6E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O"/>
        </a:p>
      </dgm:t>
    </dgm:pt>
    <dgm:pt modelId="{75D590B8-9075-4EBE-8EA2-BDD67CB0530A}" type="pres">
      <dgm:prSet presAssocID="{1EC1AD13-83D5-4FDC-AB16-F6581FF9C6E6}" presName="Name1" presStyleCnt="0"/>
      <dgm:spPr/>
    </dgm:pt>
    <dgm:pt modelId="{47524FBC-73B3-4BD3-997D-3875B1C33B3F}" type="pres">
      <dgm:prSet presAssocID="{1EC1AD13-83D5-4FDC-AB16-F6581FF9C6E6}" presName="cycle" presStyleCnt="0"/>
      <dgm:spPr/>
    </dgm:pt>
    <dgm:pt modelId="{58F5FF67-B1B9-4A5E-B85A-6AEDF551F458}" type="pres">
      <dgm:prSet presAssocID="{1EC1AD13-83D5-4FDC-AB16-F6581FF9C6E6}" presName="srcNode" presStyleLbl="node1" presStyleIdx="0" presStyleCnt="5"/>
      <dgm:spPr/>
    </dgm:pt>
    <dgm:pt modelId="{F61FA649-0FE5-4F5B-BB6A-120B9EC276F2}" type="pres">
      <dgm:prSet presAssocID="{1EC1AD13-83D5-4FDC-AB16-F6581FF9C6E6}" presName="conn" presStyleLbl="parChTrans1D2" presStyleIdx="0" presStyleCnt="1"/>
      <dgm:spPr/>
      <dgm:t>
        <a:bodyPr/>
        <a:lstStyle/>
        <a:p>
          <a:endParaRPr lang="es-CO"/>
        </a:p>
      </dgm:t>
    </dgm:pt>
    <dgm:pt modelId="{C88CE8B2-E536-4871-A7E0-B60D3AD96777}" type="pres">
      <dgm:prSet presAssocID="{1EC1AD13-83D5-4FDC-AB16-F6581FF9C6E6}" presName="extraNode" presStyleLbl="node1" presStyleIdx="0" presStyleCnt="5"/>
      <dgm:spPr/>
    </dgm:pt>
    <dgm:pt modelId="{406352BD-8B20-40B9-9E93-37B2063C6A6A}" type="pres">
      <dgm:prSet presAssocID="{1EC1AD13-83D5-4FDC-AB16-F6581FF9C6E6}" presName="dstNode" presStyleLbl="node1" presStyleIdx="0" presStyleCnt="5"/>
      <dgm:spPr/>
    </dgm:pt>
    <dgm:pt modelId="{1DC4ADCB-8AE4-4686-9711-BD33E8CA52EC}" type="pres">
      <dgm:prSet presAssocID="{A0AF4217-B154-4C5C-939D-5BB23C48B9E0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3F89B02-7825-4A6B-BBED-18E61B07AAE3}" type="pres">
      <dgm:prSet presAssocID="{A0AF4217-B154-4C5C-939D-5BB23C48B9E0}" presName="accent_1" presStyleCnt="0"/>
      <dgm:spPr/>
    </dgm:pt>
    <dgm:pt modelId="{1C5A84F5-68CD-4A87-8D19-A9C2C7DBE6F6}" type="pres">
      <dgm:prSet presAssocID="{A0AF4217-B154-4C5C-939D-5BB23C48B9E0}" presName="accentRepeatNode" presStyleLbl="solidFgAcc1" presStyleIdx="0" presStyleCnt="5"/>
      <dgm:spPr/>
    </dgm:pt>
    <dgm:pt modelId="{74897083-E829-481D-A374-C14DA62DCDF0}" type="pres">
      <dgm:prSet presAssocID="{7F34C593-31B2-480E-BDBF-E8DD17EFB41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AB17553-6293-46C2-B342-47BEFD215046}" type="pres">
      <dgm:prSet presAssocID="{7F34C593-31B2-480E-BDBF-E8DD17EFB415}" presName="accent_2" presStyleCnt="0"/>
      <dgm:spPr/>
    </dgm:pt>
    <dgm:pt modelId="{D7523E9C-1AFD-4766-A2E4-4085B5C445BB}" type="pres">
      <dgm:prSet presAssocID="{7F34C593-31B2-480E-BDBF-E8DD17EFB415}" presName="accentRepeatNode" presStyleLbl="solidFgAcc1" presStyleIdx="1" presStyleCnt="5"/>
      <dgm:spPr/>
    </dgm:pt>
    <dgm:pt modelId="{4A133E82-4415-48DB-AE6F-E3B53D0A2B68}" type="pres">
      <dgm:prSet presAssocID="{F7FB91C5-DAE0-4002-8AF9-5B6002D9E999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6DA0997-EE33-4353-A12A-8DB6744C37BD}" type="pres">
      <dgm:prSet presAssocID="{F7FB91C5-DAE0-4002-8AF9-5B6002D9E999}" presName="accent_3" presStyleCnt="0"/>
      <dgm:spPr/>
    </dgm:pt>
    <dgm:pt modelId="{41C40695-8947-4CD8-B55F-6CE90FA88016}" type="pres">
      <dgm:prSet presAssocID="{F7FB91C5-DAE0-4002-8AF9-5B6002D9E999}" presName="accentRepeatNode" presStyleLbl="solidFgAcc1" presStyleIdx="2" presStyleCnt="5"/>
      <dgm:spPr/>
    </dgm:pt>
    <dgm:pt modelId="{23D881F5-143A-4C39-8510-0BA140654F3F}" type="pres">
      <dgm:prSet presAssocID="{0D8245B6-E85C-4722-A318-CB391938B54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3BAB023-1DF1-4664-A153-FFC8A5062F37}" type="pres">
      <dgm:prSet presAssocID="{0D8245B6-E85C-4722-A318-CB391938B548}" presName="accent_4" presStyleCnt="0"/>
      <dgm:spPr/>
    </dgm:pt>
    <dgm:pt modelId="{7F4DFD30-D841-41E2-9657-50BCD09D780C}" type="pres">
      <dgm:prSet presAssocID="{0D8245B6-E85C-4722-A318-CB391938B548}" presName="accentRepeatNode" presStyleLbl="solidFgAcc1" presStyleIdx="3" presStyleCnt="5"/>
      <dgm:spPr/>
    </dgm:pt>
    <dgm:pt modelId="{95259D11-F971-4ACD-9DA1-5E725E44B4DB}" type="pres">
      <dgm:prSet presAssocID="{59A7DAD3-3F0F-4A89-A013-0A75DEC4B08A}" presName="text_5" presStyleLbl="node1" presStyleIdx="4" presStyleCnt="5" custScaleX="10181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E5E9C11-A949-4FDD-9518-32F70701C0BF}" type="pres">
      <dgm:prSet presAssocID="{59A7DAD3-3F0F-4A89-A013-0A75DEC4B08A}" presName="accent_5" presStyleCnt="0"/>
      <dgm:spPr/>
    </dgm:pt>
    <dgm:pt modelId="{C0B26892-9848-46ED-938D-BB3BF22825DA}" type="pres">
      <dgm:prSet presAssocID="{59A7DAD3-3F0F-4A89-A013-0A75DEC4B08A}" presName="accentRepeatNode" presStyleLbl="solidFgAcc1" presStyleIdx="4" presStyleCnt="5"/>
      <dgm:spPr/>
    </dgm:pt>
  </dgm:ptLst>
  <dgm:cxnLst>
    <dgm:cxn modelId="{AEFDFE74-A83B-441E-8410-CC6501401FE5}" srcId="{1EC1AD13-83D5-4FDC-AB16-F6581FF9C6E6}" destId="{59A7DAD3-3F0F-4A89-A013-0A75DEC4B08A}" srcOrd="4" destOrd="0" parTransId="{24E1DAE7-0CDB-4A63-B952-AF230A96760F}" sibTransId="{A0848A35-F090-4D53-AFC7-76701FEA9E92}"/>
    <dgm:cxn modelId="{043E0057-B459-4DD1-9C24-C83714A95FDB}" type="presOf" srcId="{0D8245B6-E85C-4722-A318-CB391938B548}" destId="{23D881F5-143A-4C39-8510-0BA140654F3F}" srcOrd="0" destOrd="0" presId="urn:microsoft.com/office/officeart/2008/layout/VerticalCurvedList"/>
    <dgm:cxn modelId="{064B2177-CEA5-4D8F-A35D-34C53625F1F2}" type="presOf" srcId="{59A7DAD3-3F0F-4A89-A013-0A75DEC4B08A}" destId="{95259D11-F971-4ACD-9DA1-5E725E44B4DB}" srcOrd="0" destOrd="0" presId="urn:microsoft.com/office/officeart/2008/layout/VerticalCurvedList"/>
    <dgm:cxn modelId="{318ECA41-0477-469C-B30A-32E71942C10D}" type="presOf" srcId="{A0AF4217-B154-4C5C-939D-5BB23C48B9E0}" destId="{1DC4ADCB-8AE4-4686-9711-BD33E8CA52EC}" srcOrd="0" destOrd="0" presId="urn:microsoft.com/office/officeart/2008/layout/VerticalCurvedList"/>
    <dgm:cxn modelId="{92404271-7AA2-40A3-9D56-CD3F2C949BC8}" srcId="{1EC1AD13-83D5-4FDC-AB16-F6581FF9C6E6}" destId="{A0AF4217-B154-4C5C-939D-5BB23C48B9E0}" srcOrd="0" destOrd="0" parTransId="{F13B8883-F852-40F5-BCCD-2A2DE49DA667}" sibTransId="{E20B9A50-C2CA-4183-9702-5563870D5B9B}"/>
    <dgm:cxn modelId="{99445EDA-B393-41D3-ADDB-70671709BF26}" srcId="{1EC1AD13-83D5-4FDC-AB16-F6581FF9C6E6}" destId="{0D8245B6-E85C-4722-A318-CB391938B548}" srcOrd="3" destOrd="0" parTransId="{FED5ADC2-E9D0-4F7F-8E67-24A888DA530B}" sibTransId="{81365978-010E-438A-B57F-4CF4ACE00C99}"/>
    <dgm:cxn modelId="{93D3E1F8-EB97-4EA6-A603-DC8235D932C7}" type="presOf" srcId="{F7FB91C5-DAE0-4002-8AF9-5B6002D9E999}" destId="{4A133E82-4415-48DB-AE6F-E3B53D0A2B68}" srcOrd="0" destOrd="0" presId="urn:microsoft.com/office/officeart/2008/layout/VerticalCurvedList"/>
    <dgm:cxn modelId="{EDCC41F6-D11E-411A-AC41-26DB4826C5DD}" type="presOf" srcId="{1EC1AD13-83D5-4FDC-AB16-F6581FF9C6E6}" destId="{B341FE4C-6C68-4A87-84AB-98C9B232D049}" srcOrd="0" destOrd="0" presId="urn:microsoft.com/office/officeart/2008/layout/VerticalCurvedList"/>
    <dgm:cxn modelId="{C6FDD34D-BC67-44E6-B14C-4734E043D25F}" type="presOf" srcId="{7F34C593-31B2-480E-BDBF-E8DD17EFB415}" destId="{74897083-E829-481D-A374-C14DA62DCDF0}" srcOrd="0" destOrd="0" presId="urn:microsoft.com/office/officeart/2008/layout/VerticalCurvedList"/>
    <dgm:cxn modelId="{50F27166-86F3-4453-B1F4-BC878A4419E0}" srcId="{1EC1AD13-83D5-4FDC-AB16-F6581FF9C6E6}" destId="{F7FB91C5-DAE0-4002-8AF9-5B6002D9E999}" srcOrd="2" destOrd="0" parTransId="{FBEF6645-FAA3-499F-8445-FD951E9C7139}" sibTransId="{A6048DB7-64BC-49AD-ADDC-1EA6AEDDBD82}"/>
    <dgm:cxn modelId="{CA24162C-734D-4279-AFF8-981702CDA842}" type="presOf" srcId="{E20B9A50-C2CA-4183-9702-5563870D5B9B}" destId="{F61FA649-0FE5-4F5B-BB6A-120B9EC276F2}" srcOrd="0" destOrd="0" presId="urn:microsoft.com/office/officeart/2008/layout/VerticalCurvedList"/>
    <dgm:cxn modelId="{C3ED35C0-6CD4-473E-869D-0056A7002C2C}" srcId="{1EC1AD13-83D5-4FDC-AB16-F6581FF9C6E6}" destId="{7F34C593-31B2-480E-BDBF-E8DD17EFB415}" srcOrd="1" destOrd="0" parTransId="{CD9B1AE4-5909-4118-B426-ACCD5233D24F}" sibTransId="{225DE487-9B6A-471B-937B-B160707F0160}"/>
    <dgm:cxn modelId="{6C44490A-4A8A-47D8-8F3D-43F5F7CF227A}" type="presParOf" srcId="{B341FE4C-6C68-4A87-84AB-98C9B232D049}" destId="{75D590B8-9075-4EBE-8EA2-BDD67CB0530A}" srcOrd="0" destOrd="0" presId="urn:microsoft.com/office/officeart/2008/layout/VerticalCurvedList"/>
    <dgm:cxn modelId="{7B1CD3AA-87BD-4AB2-A31A-103467C532AF}" type="presParOf" srcId="{75D590B8-9075-4EBE-8EA2-BDD67CB0530A}" destId="{47524FBC-73B3-4BD3-997D-3875B1C33B3F}" srcOrd="0" destOrd="0" presId="urn:microsoft.com/office/officeart/2008/layout/VerticalCurvedList"/>
    <dgm:cxn modelId="{5CEF4C6A-0228-4394-A88E-9EE28BAEEEFF}" type="presParOf" srcId="{47524FBC-73B3-4BD3-997D-3875B1C33B3F}" destId="{58F5FF67-B1B9-4A5E-B85A-6AEDF551F458}" srcOrd="0" destOrd="0" presId="urn:microsoft.com/office/officeart/2008/layout/VerticalCurvedList"/>
    <dgm:cxn modelId="{A986BFA3-E81F-4912-B99C-015B11AD082C}" type="presParOf" srcId="{47524FBC-73B3-4BD3-997D-3875B1C33B3F}" destId="{F61FA649-0FE5-4F5B-BB6A-120B9EC276F2}" srcOrd="1" destOrd="0" presId="urn:microsoft.com/office/officeart/2008/layout/VerticalCurvedList"/>
    <dgm:cxn modelId="{9B053458-2D46-4E0E-BE0D-9A068CAE336D}" type="presParOf" srcId="{47524FBC-73B3-4BD3-997D-3875B1C33B3F}" destId="{C88CE8B2-E536-4871-A7E0-B60D3AD96777}" srcOrd="2" destOrd="0" presId="urn:microsoft.com/office/officeart/2008/layout/VerticalCurvedList"/>
    <dgm:cxn modelId="{8C4D19F9-F30B-426F-95E0-3DCCDD899C31}" type="presParOf" srcId="{47524FBC-73B3-4BD3-997D-3875B1C33B3F}" destId="{406352BD-8B20-40B9-9E93-37B2063C6A6A}" srcOrd="3" destOrd="0" presId="urn:microsoft.com/office/officeart/2008/layout/VerticalCurvedList"/>
    <dgm:cxn modelId="{9853C314-CE29-4DEF-8E81-D39A446320F8}" type="presParOf" srcId="{75D590B8-9075-4EBE-8EA2-BDD67CB0530A}" destId="{1DC4ADCB-8AE4-4686-9711-BD33E8CA52EC}" srcOrd="1" destOrd="0" presId="urn:microsoft.com/office/officeart/2008/layout/VerticalCurvedList"/>
    <dgm:cxn modelId="{92A31B13-E944-417E-816A-0AA42C2274F2}" type="presParOf" srcId="{75D590B8-9075-4EBE-8EA2-BDD67CB0530A}" destId="{43F89B02-7825-4A6B-BBED-18E61B07AAE3}" srcOrd="2" destOrd="0" presId="urn:microsoft.com/office/officeart/2008/layout/VerticalCurvedList"/>
    <dgm:cxn modelId="{611029F8-6A6D-4D98-B3DA-1F146A131EEB}" type="presParOf" srcId="{43F89B02-7825-4A6B-BBED-18E61B07AAE3}" destId="{1C5A84F5-68CD-4A87-8D19-A9C2C7DBE6F6}" srcOrd="0" destOrd="0" presId="urn:microsoft.com/office/officeart/2008/layout/VerticalCurvedList"/>
    <dgm:cxn modelId="{381A95E8-1185-4C2C-AE45-BCE8E9E8F756}" type="presParOf" srcId="{75D590B8-9075-4EBE-8EA2-BDD67CB0530A}" destId="{74897083-E829-481D-A374-C14DA62DCDF0}" srcOrd="3" destOrd="0" presId="urn:microsoft.com/office/officeart/2008/layout/VerticalCurvedList"/>
    <dgm:cxn modelId="{2C8EFDC1-2C64-4E73-949C-50967654EE92}" type="presParOf" srcId="{75D590B8-9075-4EBE-8EA2-BDD67CB0530A}" destId="{AAB17553-6293-46C2-B342-47BEFD215046}" srcOrd="4" destOrd="0" presId="urn:microsoft.com/office/officeart/2008/layout/VerticalCurvedList"/>
    <dgm:cxn modelId="{83839B16-5C79-4750-BB25-2E2270DE4458}" type="presParOf" srcId="{AAB17553-6293-46C2-B342-47BEFD215046}" destId="{D7523E9C-1AFD-4766-A2E4-4085B5C445BB}" srcOrd="0" destOrd="0" presId="urn:microsoft.com/office/officeart/2008/layout/VerticalCurvedList"/>
    <dgm:cxn modelId="{47C14331-326B-43B5-BAA4-2D3CDE7C4FFD}" type="presParOf" srcId="{75D590B8-9075-4EBE-8EA2-BDD67CB0530A}" destId="{4A133E82-4415-48DB-AE6F-E3B53D0A2B68}" srcOrd="5" destOrd="0" presId="urn:microsoft.com/office/officeart/2008/layout/VerticalCurvedList"/>
    <dgm:cxn modelId="{25E91A6F-173E-41AB-A4B1-AFF13E8ECCCC}" type="presParOf" srcId="{75D590B8-9075-4EBE-8EA2-BDD67CB0530A}" destId="{66DA0997-EE33-4353-A12A-8DB6744C37BD}" srcOrd="6" destOrd="0" presId="urn:microsoft.com/office/officeart/2008/layout/VerticalCurvedList"/>
    <dgm:cxn modelId="{37A9983D-2AAD-4B37-98C0-8D532C182459}" type="presParOf" srcId="{66DA0997-EE33-4353-A12A-8DB6744C37BD}" destId="{41C40695-8947-4CD8-B55F-6CE90FA88016}" srcOrd="0" destOrd="0" presId="urn:microsoft.com/office/officeart/2008/layout/VerticalCurvedList"/>
    <dgm:cxn modelId="{7F622742-2981-4756-BCAF-0B0CB9FEF13F}" type="presParOf" srcId="{75D590B8-9075-4EBE-8EA2-BDD67CB0530A}" destId="{23D881F5-143A-4C39-8510-0BA140654F3F}" srcOrd="7" destOrd="0" presId="urn:microsoft.com/office/officeart/2008/layout/VerticalCurvedList"/>
    <dgm:cxn modelId="{B49097FE-F471-445F-83E1-5D3B0BCD81D7}" type="presParOf" srcId="{75D590B8-9075-4EBE-8EA2-BDD67CB0530A}" destId="{13BAB023-1DF1-4664-A153-FFC8A5062F37}" srcOrd="8" destOrd="0" presId="urn:microsoft.com/office/officeart/2008/layout/VerticalCurvedList"/>
    <dgm:cxn modelId="{63E31874-8085-431B-B6CA-9B2A17B9D03F}" type="presParOf" srcId="{13BAB023-1DF1-4664-A153-FFC8A5062F37}" destId="{7F4DFD30-D841-41E2-9657-50BCD09D780C}" srcOrd="0" destOrd="0" presId="urn:microsoft.com/office/officeart/2008/layout/VerticalCurvedList"/>
    <dgm:cxn modelId="{095924DE-33CB-410E-A224-2A093FB84A7F}" type="presParOf" srcId="{75D590B8-9075-4EBE-8EA2-BDD67CB0530A}" destId="{95259D11-F971-4ACD-9DA1-5E725E44B4DB}" srcOrd="9" destOrd="0" presId="urn:microsoft.com/office/officeart/2008/layout/VerticalCurvedList"/>
    <dgm:cxn modelId="{18C72655-8268-48F1-B456-DB21DB6C0798}" type="presParOf" srcId="{75D590B8-9075-4EBE-8EA2-BDD67CB0530A}" destId="{AE5E9C11-A949-4FDD-9518-32F70701C0BF}" srcOrd="10" destOrd="0" presId="urn:microsoft.com/office/officeart/2008/layout/VerticalCurvedList"/>
    <dgm:cxn modelId="{5B6B162B-11F7-4A9E-B9DF-157CBACFB1C2}" type="presParOf" srcId="{AE5E9C11-A949-4FDD-9518-32F70701C0BF}" destId="{C0B26892-9848-46ED-938D-BB3BF22825D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6CA28-40E8-46BA-B6F8-67C66F6264D8}">
      <dsp:nvSpPr>
        <dsp:cNvPr id="0" name=""/>
        <dsp:cNvSpPr/>
      </dsp:nvSpPr>
      <dsp:spPr>
        <a:xfrm>
          <a:off x="1032" y="0"/>
          <a:ext cx="2683943" cy="385233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Origen	</a:t>
          </a:r>
          <a:endParaRPr lang="es-CO" sz="3200" kern="1200" dirty="0"/>
        </a:p>
      </dsp:txBody>
      <dsp:txXfrm>
        <a:off x="1032" y="0"/>
        <a:ext cx="2683943" cy="1155699"/>
      </dsp:txXfrm>
    </dsp:sp>
    <dsp:sp modelId="{06A3CFE9-5F05-41B4-87EF-3AE9C3220DE2}">
      <dsp:nvSpPr>
        <dsp:cNvPr id="0" name=""/>
        <dsp:cNvSpPr/>
      </dsp:nvSpPr>
      <dsp:spPr>
        <a:xfrm>
          <a:off x="269426" y="1155699"/>
          <a:ext cx="2147155" cy="250401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/>
            <a:t>Archivística</a:t>
          </a:r>
          <a:endParaRPr lang="es-CO" sz="2500" kern="1200" dirty="0"/>
        </a:p>
      </dsp:txBody>
      <dsp:txXfrm>
        <a:off x="332314" y="1218587"/>
        <a:ext cx="2021379" cy="2378240"/>
      </dsp:txXfrm>
    </dsp:sp>
    <dsp:sp modelId="{3522E772-FDEF-403A-8993-5310A5FD91F2}">
      <dsp:nvSpPr>
        <dsp:cNvPr id="0" name=""/>
        <dsp:cNvSpPr/>
      </dsp:nvSpPr>
      <dsp:spPr>
        <a:xfrm>
          <a:off x="2886272" y="0"/>
          <a:ext cx="2683943" cy="385233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Profesionales</a:t>
          </a:r>
          <a:endParaRPr lang="es-CO" sz="3200" kern="1200" dirty="0"/>
        </a:p>
      </dsp:txBody>
      <dsp:txXfrm>
        <a:off x="2886272" y="0"/>
        <a:ext cx="2683943" cy="1155699"/>
      </dsp:txXfrm>
    </dsp:sp>
    <dsp:sp modelId="{3BD62F59-42D5-4DA5-81BA-DBE2CEE3AAFB}">
      <dsp:nvSpPr>
        <dsp:cNvPr id="0" name=""/>
        <dsp:cNvSpPr/>
      </dsp:nvSpPr>
      <dsp:spPr>
        <a:xfrm>
          <a:off x="3154666" y="1155699"/>
          <a:ext cx="2147155" cy="2504016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/>
            <a:t>Archiveros</a:t>
          </a:r>
          <a:endParaRPr lang="es-CO" sz="2500" kern="1200" dirty="0"/>
        </a:p>
      </dsp:txBody>
      <dsp:txXfrm>
        <a:off x="3217554" y="1218587"/>
        <a:ext cx="2021379" cy="2378240"/>
      </dsp:txXfrm>
    </dsp:sp>
    <dsp:sp modelId="{0D9B5A76-6E7C-45FA-B865-5BA5CEC51CF1}">
      <dsp:nvSpPr>
        <dsp:cNvPr id="0" name=""/>
        <dsp:cNvSpPr/>
      </dsp:nvSpPr>
      <dsp:spPr>
        <a:xfrm>
          <a:off x="5772544" y="0"/>
          <a:ext cx="2683943" cy="385233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Archivos con enfoque	</a:t>
          </a:r>
          <a:endParaRPr lang="es-CO" sz="3200" kern="1200" dirty="0"/>
        </a:p>
      </dsp:txBody>
      <dsp:txXfrm>
        <a:off x="5772544" y="0"/>
        <a:ext cx="2683943" cy="1155699"/>
      </dsp:txXfrm>
    </dsp:sp>
    <dsp:sp modelId="{BDB4123A-AA7B-4CDC-B721-0F5DC14BFEC5}">
      <dsp:nvSpPr>
        <dsp:cNvPr id="0" name=""/>
        <dsp:cNvSpPr/>
      </dsp:nvSpPr>
      <dsp:spPr>
        <a:xfrm>
          <a:off x="6039906" y="1156828"/>
          <a:ext cx="2147155" cy="1161531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/>
            <a:t>Patrimonial</a:t>
          </a:r>
          <a:endParaRPr lang="es-CO" sz="2500" kern="1200" dirty="0"/>
        </a:p>
      </dsp:txBody>
      <dsp:txXfrm>
        <a:off x="6073926" y="1190848"/>
        <a:ext cx="2079115" cy="1093491"/>
      </dsp:txXfrm>
    </dsp:sp>
    <dsp:sp modelId="{AFBE9FA7-6B28-4276-A8CF-436E7781FDF8}">
      <dsp:nvSpPr>
        <dsp:cNvPr id="0" name=""/>
        <dsp:cNvSpPr/>
      </dsp:nvSpPr>
      <dsp:spPr>
        <a:xfrm>
          <a:off x="6039906" y="2497056"/>
          <a:ext cx="2147155" cy="1161531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/>
            <a:t>Administrativo</a:t>
          </a:r>
          <a:endParaRPr lang="es-CO" sz="2500" kern="1200" dirty="0"/>
        </a:p>
      </dsp:txBody>
      <dsp:txXfrm>
        <a:off x="6073926" y="2531076"/>
        <a:ext cx="2079115" cy="109349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C7FC5-3E2F-4101-8B25-CD2245C21F1E}">
      <dsp:nvSpPr>
        <dsp:cNvPr id="0" name=""/>
        <dsp:cNvSpPr/>
      </dsp:nvSpPr>
      <dsp:spPr>
        <a:xfrm>
          <a:off x="0" y="0"/>
          <a:ext cx="6691748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Evolución en las administraciones y cancillerías</a:t>
          </a:r>
          <a:endParaRPr lang="es-CO" sz="1600" kern="1200" dirty="0"/>
        </a:p>
      </dsp:txBody>
      <dsp:txXfrm>
        <a:off x="18734" y="18734"/>
        <a:ext cx="6654280" cy="346292"/>
      </dsp:txXfrm>
    </dsp:sp>
    <dsp:sp modelId="{AED4E0F0-B07D-4B82-A0D1-0833B855D21D}">
      <dsp:nvSpPr>
        <dsp:cNvPr id="0" name=""/>
        <dsp:cNvSpPr/>
      </dsp:nvSpPr>
      <dsp:spPr>
        <a:xfrm>
          <a:off x="0" y="452834"/>
          <a:ext cx="6691748" cy="38376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Difusión del uso del papel</a:t>
          </a:r>
          <a:endParaRPr lang="es-CO" sz="1600" kern="1200" dirty="0"/>
        </a:p>
      </dsp:txBody>
      <dsp:txXfrm>
        <a:off x="18734" y="471568"/>
        <a:ext cx="6654280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343C7-3636-46DE-B497-CB5318235315}">
      <dsp:nvSpPr>
        <dsp:cNvPr id="0" name=""/>
        <dsp:cNvSpPr/>
      </dsp:nvSpPr>
      <dsp:spPr>
        <a:xfrm>
          <a:off x="0" y="0"/>
          <a:ext cx="8364683" cy="0"/>
        </a:xfrm>
        <a:prstGeom prst="lin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00282-41AB-4746-9F70-83C7C20E3F0B}">
      <dsp:nvSpPr>
        <dsp:cNvPr id="0" name=""/>
        <dsp:cNvSpPr/>
      </dsp:nvSpPr>
      <dsp:spPr>
        <a:xfrm>
          <a:off x="0" y="0"/>
          <a:ext cx="1672936" cy="1701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Siglos XIII - XV</a:t>
          </a:r>
          <a:endParaRPr lang="es-CO" sz="1800" b="1" kern="1200" dirty="0"/>
        </a:p>
      </dsp:txBody>
      <dsp:txXfrm>
        <a:off x="0" y="0"/>
        <a:ext cx="1672936" cy="1701224"/>
      </dsp:txXfrm>
    </dsp:sp>
    <dsp:sp modelId="{D0FB7DEA-BD3B-4161-9FEF-57105EC86E09}">
      <dsp:nvSpPr>
        <dsp:cNvPr id="0" name=""/>
        <dsp:cNvSpPr/>
      </dsp:nvSpPr>
      <dsp:spPr>
        <a:xfrm>
          <a:off x="1798406" y="39540"/>
          <a:ext cx="6566276" cy="790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Comerciantes e Intelectuales utilizan los documentos escritos como </a:t>
          </a:r>
          <a:r>
            <a:rPr lang="es-CO" sz="2000" kern="1200" dirty="0" smtClean="0">
              <a:sym typeface="Wingdings" panose="05000000000000000000" pitchFamily="2" charset="2"/>
            </a:rPr>
            <a:t> medio de desarrollo			</a:t>
          </a:r>
          <a:endParaRPr lang="es-CO" sz="2000" kern="1200" dirty="0"/>
        </a:p>
      </dsp:txBody>
      <dsp:txXfrm>
        <a:off x="1798406" y="39540"/>
        <a:ext cx="6566276" cy="790803"/>
      </dsp:txXfrm>
    </dsp:sp>
    <dsp:sp modelId="{D8DB444C-BA70-44C1-BB85-6E9ED49C87F1}">
      <dsp:nvSpPr>
        <dsp:cNvPr id="0" name=""/>
        <dsp:cNvSpPr/>
      </dsp:nvSpPr>
      <dsp:spPr>
        <a:xfrm>
          <a:off x="1672936" y="830343"/>
          <a:ext cx="669174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FC5E8-9E29-46C2-9150-C07E07D47DB2}">
      <dsp:nvSpPr>
        <dsp:cNvPr id="0" name=""/>
        <dsp:cNvSpPr/>
      </dsp:nvSpPr>
      <dsp:spPr>
        <a:xfrm>
          <a:off x="1798406" y="869883"/>
          <a:ext cx="6566276" cy="790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Invención de la imprenta</a:t>
          </a:r>
          <a:endParaRPr lang="es-CO" sz="2000" kern="1200" dirty="0"/>
        </a:p>
      </dsp:txBody>
      <dsp:txXfrm>
        <a:off x="1798406" y="869883"/>
        <a:ext cx="6566276" cy="790803"/>
      </dsp:txXfrm>
    </dsp:sp>
    <dsp:sp modelId="{D4DE47BB-5442-4D8B-AFAB-6DB1A8ECD813}">
      <dsp:nvSpPr>
        <dsp:cNvPr id="0" name=""/>
        <dsp:cNvSpPr/>
      </dsp:nvSpPr>
      <dsp:spPr>
        <a:xfrm>
          <a:off x="1672936" y="1660687"/>
          <a:ext cx="669174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C7FC5-3E2F-4101-8B25-CD2245C21F1E}">
      <dsp:nvSpPr>
        <dsp:cNvPr id="0" name=""/>
        <dsp:cNvSpPr/>
      </dsp:nvSpPr>
      <dsp:spPr>
        <a:xfrm>
          <a:off x="0" y="144956"/>
          <a:ext cx="6608619" cy="4077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Uso generalizado del papel</a:t>
          </a:r>
          <a:endParaRPr lang="es-CO" sz="1700" kern="1200" dirty="0"/>
        </a:p>
      </dsp:txBody>
      <dsp:txXfrm>
        <a:off x="19904" y="164860"/>
        <a:ext cx="6568811" cy="367937"/>
      </dsp:txXfrm>
    </dsp:sp>
    <dsp:sp modelId="{AED4E0F0-B07D-4B82-A0D1-0833B855D21D}">
      <dsp:nvSpPr>
        <dsp:cNvPr id="0" name=""/>
        <dsp:cNvSpPr/>
      </dsp:nvSpPr>
      <dsp:spPr>
        <a:xfrm>
          <a:off x="0" y="618071"/>
          <a:ext cx="6608619" cy="407745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Cambio en los fines de los documentos y en los usuarios de los mismos</a:t>
          </a:r>
          <a:endParaRPr lang="es-CO" sz="1700" kern="1200" dirty="0"/>
        </a:p>
      </dsp:txBody>
      <dsp:txXfrm>
        <a:off x="19904" y="637975"/>
        <a:ext cx="6568811" cy="3679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031D1-9A2C-4859-A1ED-91E20073E8FF}">
      <dsp:nvSpPr>
        <dsp:cNvPr id="0" name=""/>
        <dsp:cNvSpPr/>
      </dsp:nvSpPr>
      <dsp:spPr>
        <a:xfrm>
          <a:off x="0" y="1102740"/>
          <a:ext cx="963029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9F06E-BE46-44AE-A358-583FF6EB45FA}">
      <dsp:nvSpPr>
        <dsp:cNvPr id="0" name=""/>
        <dsp:cNvSpPr/>
      </dsp:nvSpPr>
      <dsp:spPr>
        <a:xfrm>
          <a:off x="481514" y="837060"/>
          <a:ext cx="7757240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802" tIns="0" rIns="25480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Aparece el concepto de Ciclo de Vida del Documento</a:t>
          </a:r>
          <a:endParaRPr lang="es-CO" sz="1800" kern="1200" dirty="0"/>
        </a:p>
      </dsp:txBody>
      <dsp:txXfrm>
        <a:off x="507453" y="862999"/>
        <a:ext cx="7705362" cy="479482"/>
      </dsp:txXfrm>
    </dsp:sp>
    <dsp:sp modelId="{35D61AD0-25CA-4BC9-9C81-2421D57945BC}">
      <dsp:nvSpPr>
        <dsp:cNvPr id="0" name=""/>
        <dsp:cNvSpPr/>
      </dsp:nvSpPr>
      <dsp:spPr>
        <a:xfrm>
          <a:off x="0" y="2729710"/>
          <a:ext cx="9630294" cy="17516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418" tIns="374904" rIns="74741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/>
            <a:t>Records Management o Gestor de documentos  </a:t>
          </a:r>
          <a:r>
            <a:rPr lang="es-CO" sz="1800" kern="1200" dirty="0" smtClean="0">
              <a:sym typeface="Wingdings" panose="05000000000000000000" pitchFamily="2" charset="2"/>
            </a:rPr>
            <a:t> Documentos de uso inmediato</a:t>
          </a: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/>
            <a:t>Administrador de archivos </a:t>
          </a:r>
          <a:r>
            <a:rPr lang="es-CO" sz="1800" kern="1200" dirty="0" smtClean="0">
              <a:sym typeface="Wingdings" panose="05000000000000000000" pitchFamily="2" charset="2"/>
            </a:rPr>
            <a:t> Documentos secundarios e Históricos</a:t>
          </a:r>
          <a:endParaRPr lang="es-CO" sz="1800" kern="1200" dirty="0"/>
        </a:p>
      </dsp:txBody>
      <dsp:txXfrm>
        <a:off x="0" y="2729710"/>
        <a:ext cx="9630294" cy="1751621"/>
      </dsp:txXfrm>
    </dsp:sp>
    <dsp:sp modelId="{5435B261-FFB8-43E5-A0E8-E12D5FF12E08}">
      <dsp:nvSpPr>
        <dsp:cNvPr id="0" name=""/>
        <dsp:cNvSpPr/>
      </dsp:nvSpPr>
      <dsp:spPr>
        <a:xfrm>
          <a:off x="481981" y="2276995"/>
          <a:ext cx="7801395" cy="53136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802" tIns="0" rIns="25480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En el mundo anglosajón se divide en 2 áreas el perfil profesional:</a:t>
          </a:r>
          <a:endParaRPr lang="es-CO" sz="1800" kern="1200" dirty="0"/>
        </a:p>
      </dsp:txBody>
      <dsp:txXfrm>
        <a:off x="507920" y="2302934"/>
        <a:ext cx="7749517" cy="47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4E33A-1A44-42F8-96B1-E8A7C89494D3}">
      <dsp:nvSpPr>
        <dsp:cNvPr id="0" name=""/>
        <dsp:cNvSpPr/>
      </dsp:nvSpPr>
      <dsp:spPr>
        <a:xfrm>
          <a:off x="2381" y="2129102"/>
          <a:ext cx="2901156" cy="116046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kern="1200" dirty="0" smtClean="0"/>
            <a:t>Revolución Científica</a:t>
          </a:r>
          <a:endParaRPr lang="es-CO" sz="2600" kern="1200" dirty="0"/>
        </a:p>
      </dsp:txBody>
      <dsp:txXfrm>
        <a:off x="582612" y="2129102"/>
        <a:ext cx="1740694" cy="1160462"/>
      </dsp:txXfrm>
    </dsp:sp>
    <dsp:sp modelId="{86290BB3-EB20-4AF3-BEAA-5B6BE8576581}">
      <dsp:nvSpPr>
        <dsp:cNvPr id="0" name=""/>
        <dsp:cNvSpPr/>
      </dsp:nvSpPr>
      <dsp:spPr>
        <a:xfrm>
          <a:off x="2613421" y="2129102"/>
          <a:ext cx="2901156" cy="1160462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kern="1200" dirty="0" smtClean="0"/>
            <a:t>Revolución Informática</a:t>
          </a:r>
          <a:endParaRPr lang="es-CO" sz="2600" kern="1200" dirty="0"/>
        </a:p>
      </dsp:txBody>
      <dsp:txXfrm>
        <a:off x="3193652" y="2129102"/>
        <a:ext cx="1740694" cy="1160462"/>
      </dsp:txXfrm>
    </dsp:sp>
    <dsp:sp modelId="{21E9F9E8-496F-4B68-AEE2-4AED95550F4C}">
      <dsp:nvSpPr>
        <dsp:cNvPr id="0" name=""/>
        <dsp:cNvSpPr/>
      </dsp:nvSpPr>
      <dsp:spPr>
        <a:xfrm>
          <a:off x="5224462" y="2129102"/>
          <a:ext cx="2901156" cy="1160462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kern="1200" dirty="0" smtClean="0"/>
            <a:t>Revolución Tecnológica</a:t>
          </a:r>
          <a:endParaRPr lang="es-CO" sz="2600" kern="1200" dirty="0"/>
        </a:p>
      </dsp:txBody>
      <dsp:txXfrm>
        <a:off x="5804693" y="2129102"/>
        <a:ext cx="1740694" cy="11604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AC469-9FFC-4E9D-9D7E-C972D37B52A1}">
      <dsp:nvSpPr>
        <dsp:cNvPr id="0" name=""/>
        <dsp:cNvSpPr/>
      </dsp:nvSpPr>
      <dsp:spPr>
        <a:xfrm>
          <a:off x="0" y="0"/>
          <a:ext cx="10004137" cy="0"/>
        </a:xfrm>
        <a:prstGeom prst="lin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02DC1-834C-4804-B52E-4B9A70D84C8D}">
      <dsp:nvSpPr>
        <dsp:cNvPr id="0" name=""/>
        <dsp:cNvSpPr/>
      </dsp:nvSpPr>
      <dsp:spPr>
        <a:xfrm>
          <a:off x="0" y="0"/>
          <a:ext cx="2000827" cy="299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kern="1200" dirty="0" smtClean="0"/>
            <a:t>Necesidad de las organizaciones </a:t>
          </a:r>
          <a:endParaRPr lang="es-CO" sz="2300" kern="1200" dirty="0"/>
        </a:p>
      </dsp:txBody>
      <dsp:txXfrm>
        <a:off x="0" y="0"/>
        <a:ext cx="2000827" cy="2997234"/>
      </dsp:txXfrm>
    </dsp:sp>
    <dsp:sp modelId="{C5FE88C2-2711-4A5D-9304-A016A6EEE8CE}">
      <dsp:nvSpPr>
        <dsp:cNvPr id="0" name=""/>
        <dsp:cNvSpPr/>
      </dsp:nvSpPr>
      <dsp:spPr>
        <a:xfrm>
          <a:off x="2150889" y="17726"/>
          <a:ext cx="7853247" cy="35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Creación</a:t>
          </a:r>
          <a:endParaRPr lang="es-CO" sz="1600" kern="1200" dirty="0"/>
        </a:p>
      </dsp:txBody>
      <dsp:txXfrm>
        <a:off x="2150889" y="17726"/>
        <a:ext cx="7853247" cy="354531"/>
      </dsp:txXfrm>
    </dsp:sp>
    <dsp:sp modelId="{5D9BBDF5-4DAF-498B-B05E-5BD77B267947}">
      <dsp:nvSpPr>
        <dsp:cNvPr id="0" name=""/>
        <dsp:cNvSpPr/>
      </dsp:nvSpPr>
      <dsp:spPr>
        <a:xfrm>
          <a:off x="2000827" y="372257"/>
          <a:ext cx="800330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23D914-87C4-4222-8351-028ED39C2C11}">
      <dsp:nvSpPr>
        <dsp:cNvPr id="0" name=""/>
        <dsp:cNvSpPr/>
      </dsp:nvSpPr>
      <dsp:spPr>
        <a:xfrm>
          <a:off x="2150889" y="389984"/>
          <a:ext cx="7853247" cy="35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Recepción</a:t>
          </a:r>
          <a:endParaRPr lang="es-CO" sz="1600" kern="1200" dirty="0"/>
        </a:p>
      </dsp:txBody>
      <dsp:txXfrm>
        <a:off x="2150889" y="389984"/>
        <a:ext cx="7853247" cy="354531"/>
      </dsp:txXfrm>
    </dsp:sp>
    <dsp:sp modelId="{C7019234-1BCE-489F-9B79-3DD907EE7182}">
      <dsp:nvSpPr>
        <dsp:cNvPr id="0" name=""/>
        <dsp:cNvSpPr/>
      </dsp:nvSpPr>
      <dsp:spPr>
        <a:xfrm>
          <a:off x="2000827" y="744515"/>
          <a:ext cx="800330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545043-5026-4298-BCD4-93A1EBF18A08}">
      <dsp:nvSpPr>
        <dsp:cNvPr id="0" name=""/>
        <dsp:cNvSpPr/>
      </dsp:nvSpPr>
      <dsp:spPr>
        <a:xfrm>
          <a:off x="2150889" y="762242"/>
          <a:ext cx="7853247" cy="35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Organización</a:t>
          </a:r>
          <a:endParaRPr lang="es-CO" sz="1600" kern="1200" dirty="0"/>
        </a:p>
      </dsp:txBody>
      <dsp:txXfrm>
        <a:off x="2150889" y="762242"/>
        <a:ext cx="7853247" cy="354531"/>
      </dsp:txXfrm>
    </dsp:sp>
    <dsp:sp modelId="{EFA375E5-3AA4-4A2C-A658-23C1EA388672}">
      <dsp:nvSpPr>
        <dsp:cNvPr id="0" name=""/>
        <dsp:cNvSpPr/>
      </dsp:nvSpPr>
      <dsp:spPr>
        <a:xfrm>
          <a:off x="2000827" y="1116773"/>
          <a:ext cx="800330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408D3-C18D-4220-8C5C-B21957BAAC4B}">
      <dsp:nvSpPr>
        <dsp:cNvPr id="0" name=""/>
        <dsp:cNvSpPr/>
      </dsp:nvSpPr>
      <dsp:spPr>
        <a:xfrm>
          <a:off x="2150889" y="1134499"/>
          <a:ext cx="7853247" cy="35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Almacenamiento</a:t>
          </a:r>
          <a:endParaRPr lang="es-CO" sz="1600" kern="1200" dirty="0"/>
        </a:p>
      </dsp:txBody>
      <dsp:txXfrm>
        <a:off x="2150889" y="1134499"/>
        <a:ext cx="7853247" cy="354531"/>
      </dsp:txXfrm>
    </dsp:sp>
    <dsp:sp modelId="{4F68B81B-D1A3-4074-82BB-3A96A3D9CB61}">
      <dsp:nvSpPr>
        <dsp:cNvPr id="0" name=""/>
        <dsp:cNvSpPr/>
      </dsp:nvSpPr>
      <dsp:spPr>
        <a:xfrm>
          <a:off x="2000827" y="1489031"/>
          <a:ext cx="800330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892FFF-DA81-41DF-B35D-0C8617B7B22F}">
      <dsp:nvSpPr>
        <dsp:cNvPr id="0" name=""/>
        <dsp:cNvSpPr/>
      </dsp:nvSpPr>
      <dsp:spPr>
        <a:xfrm>
          <a:off x="2150889" y="1506757"/>
          <a:ext cx="7853247" cy="35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Preservación</a:t>
          </a:r>
          <a:endParaRPr lang="es-CO" sz="1600" kern="1200" dirty="0"/>
        </a:p>
      </dsp:txBody>
      <dsp:txXfrm>
        <a:off x="2150889" y="1506757"/>
        <a:ext cx="7853247" cy="354531"/>
      </dsp:txXfrm>
    </dsp:sp>
    <dsp:sp modelId="{DE5538FC-A550-4132-93BA-39E7AFA1B688}">
      <dsp:nvSpPr>
        <dsp:cNvPr id="0" name=""/>
        <dsp:cNvSpPr/>
      </dsp:nvSpPr>
      <dsp:spPr>
        <a:xfrm>
          <a:off x="2000827" y="1861288"/>
          <a:ext cx="800330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778135-D475-4547-9EE1-667701DFE2EB}">
      <dsp:nvSpPr>
        <dsp:cNvPr id="0" name=""/>
        <dsp:cNvSpPr/>
      </dsp:nvSpPr>
      <dsp:spPr>
        <a:xfrm>
          <a:off x="2150889" y="1879015"/>
          <a:ext cx="7853247" cy="35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Acceso</a:t>
          </a:r>
          <a:endParaRPr lang="es-CO" sz="1600" kern="1200" dirty="0"/>
        </a:p>
      </dsp:txBody>
      <dsp:txXfrm>
        <a:off x="2150889" y="1879015"/>
        <a:ext cx="7853247" cy="354531"/>
      </dsp:txXfrm>
    </dsp:sp>
    <dsp:sp modelId="{2A9C8B50-B9F9-4671-B97C-10F579EC4333}">
      <dsp:nvSpPr>
        <dsp:cNvPr id="0" name=""/>
        <dsp:cNvSpPr/>
      </dsp:nvSpPr>
      <dsp:spPr>
        <a:xfrm>
          <a:off x="2000827" y="2233546"/>
          <a:ext cx="800330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662E7C-AF4F-4DCC-8BF7-364223F3A392}">
      <dsp:nvSpPr>
        <dsp:cNvPr id="0" name=""/>
        <dsp:cNvSpPr/>
      </dsp:nvSpPr>
      <dsp:spPr>
        <a:xfrm>
          <a:off x="2150889" y="2251273"/>
          <a:ext cx="7853247" cy="35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Difusión</a:t>
          </a:r>
          <a:endParaRPr lang="es-CO" sz="1600" kern="1200" dirty="0"/>
        </a:p>
      </dsp:txBody>
      <dsp:txXfrm>
        <a:off x="2150889" y="2251273"/>
        <a:ext cx="7853247" cy="354531"/>
      </dsp:txXfrm>
    </dsp:sp>
    <dsp:sp modelId="{6FFB9977-A1F2-478A-801E-E4D2B671864C}">
      <dsp:nvSpPr>
        <dsp:cNvPr id="0" name=""/>
        <dsp:cNvSpPr/>
      </dsp:nvSpPr>
      <dsp:spPr>
        <a:xfrm>
          <a:off x="2000827" y="2605804"/>
          <a:ext cx="800330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313F9B-EA29-40FD-B398-789C6997F4F2}">
      <dsp:nvSpPr>
        <dsp:cNvPr id="0" name=""/>
        <dsp:cNvSpPr/>
      </dsp:nvSpPr>
      <dsp:spPr>
        <a:xfrm>
          <a:off x="2150889" y="2623531"/>
          <a:ext cx="7853247" cy="35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Eliminación</a:t>
          </a:r>
          <a:endParaRPr lang="es-CO" sz="1600" kern="1200" dirty="0"/>
        </a:p>
      </dsp:txBody>
      <dsp:txXfrm>
        <a:off x="2150889" y="2623531"/>
        <a:ext cx="7853247" cy="354531"/>
      </dsp:txXfrm>
    </dsp:sp>
    <dsp:sp modelId="{D6B3F8A3-803F-49DC-A359-DBDBA1573DB2}">
      <dsp:nvSpPr>
        <dsp:cNvPr id="0" name=""/>
        <dsp:cNvSpPr/>
      </dsp:nvSpPr>
      <dsp:spPr>
        <a:xfrm>
          <a:off x="2000827" y="2978062"/>
          <a:ext cx="800330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DAAFA-A7E6-4F49-992F-73B961C75D13}">
      <dsp:nvSpPr>
        <dsp:cNvPr id="0" name=""/>
        <dsp:cNvSpPr/>
      </dsp:nvSpPr>
      <dsp:spPr>
        <a:xfrm>
          <a:off x="2130139" y="68156"/>
          <a:ext cx="5226620" cy="4498034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b="1" kern="1200" dirty="0" smtClean="0"/>
            <a:t>INFOXICACIÓN</a:t>
          </a:r>
          <a:endParaRPr lang="es-CO" sz="2200" b="1" kern="1200" dirty="0"/>
        </a:p>
      </dsp:txBody>
      <dsp:txXfrm>
        <a:off x="4971803" y="898150"/>
        <a:ext cx="1773317" cy="1499344"/>
      </dsp:txXfrm>
    </dsp:sp>
    <dsp:sp modelId="{595F3CCA-C1ED-4723-A9CA-C5CF5560FA76}">
      <dsp:nvSpPr>
        <dsp:cNvPr id="0" name=""/>
        <dsp:cNvSpPr/>
      </dsp:nvSpPr>
      <dsp:spPr>
        <a:xfrm>
          <a:off x="2596357" y="486606"/>
          <a:ext cx="3892851" cy="3892851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Dificultad para procesar toda esta información</a:t>
          </a:r>
          <a:endParaRPr lang="es-CO" sz="2000" kern="1200" dirty="0"/>
        </a:p>
      </dsp:txBody>
      <dsp:txXfrm>
        <a:off x="3662256" y="2942810"/>
        <a:ext cx="1761051" cy="1204930"/>
      </dsp:txXfrm>
    </dsp:sp>
    <dsp:sp modelId="{42E52768-6AA5-46B1-8878-807F8A89B9A0}">
      <dsp:nvSpPr>
        <dsp:cNvPr id="0" name=""/>
        <dsp:cNvSpPr/>
      </dsp:nvSpPr>
      <dsp:spPr>
        <a:xfrm>
          <a:off x="2596357" y="486606"/>
          <a:ext cx="3892851" cy="3892851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Creación de mucha información</a:t>
          </a:r>
          <a:endParaRPr lang="es-CO" sz="2000" kern="1200" dirty="0"/>
        </a:p>
      </dsp:txBody>
      <dsp:txXfrm>
        <a:off x="3013448" y="1251273"/>
        <a:ext cx="1320788" cy="129761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FA649-0FE5-4F5B-BB6A-120B9EC276F2}">
      <dsp:nvSpPr>
        <dsp:cNvPr id="0" name=""/>
        <dsp:cNvSpPr/>
      </dsp:nvSpPr>
      <dsp:spPr>
        <a:xfrm>
          <a:off x="-5053407" y="-768086"/>
          <a:ext cx="5970397" cy="5970397"/>
        </a:xfrm>
        <a:prstGeom prst="blockArc">
          <a:avLst>
            <a:gd name="adj1" fmla="val 18900000"/>
            <a:gd name="adj2" fmla="val 2700000"/>
            <a:gd name="adj3" fmla="val 362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4ADCB-8AE4-4686-9711-BD33E8CA52EC}">
      <dsp:nvSpPr>
        <dsp:cNvPr id="0" name=""/>
        <dsp:cNvSpPr/>
      </dsp:nvSpPr>
      <dsp:spPr>
        <a:xfrm>
          <a:off x="378542" y="277050"/>
          <a:ext cx="8851252" cy="5544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9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Mayor productividad</a:t>
          </a:r>
          <a:endParaRPr lang="es-CO" sz="2900" kern="1200" dirty="0"/>
        </a:p>
      </dsp:txBody>
      <dsp:txXfrm>
        <a:off x="378542" y="277050"/>
        <a:ext cx="8851252" cy="554455"/>
      </dsp:txXfrm>
    </dsp:sp>
    <dsp:sp modelId="{1C5A84F5-68CD-4A87-8D19-A9C2C7DBE6F6}">
      <dsp:nvSpPr>
        <dsp:cNvPr id="0" name=""/>
        <dsp:cNvSpPr/>
      </dsp:nvSpPr>
      <dsp:spPr>
        <a:xfrm>
          <a:off x="32007" y="207743"/>
          <a:ext cx="693069" cy="693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897083-E829-481D-A374-C14DA62DCDF0}">
      <dsp:nvSpPr>
        <dsp:cNvPr id="0" name=""/>
        <dsp:cNvSpPr/>
      </dsp:nvSpPr>
      <dsp:spPr>
        <a:xfrm>
          <a:off x="775848" y="1108467"/>
          <a:ext cx="8453946" cy="5544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9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Ahorro de costes</a:t>
          </a:r>
          <a:endParaRPr lang="es-CO" sz="2900" kern="1200" dirty="0"/>
        </a:p>
      </dsp:txBody>
      <dsp:txXfrm>
        <a:off x="775848" y="1108467"/>
        <a:ext cx="8453946" cy="554455"/>
      </dsp:txXfrm>
    </dsp:sp>
    <dsp:sp modelId="{D7523E9C-1AFD-4766-A2E4-4085B5C445BB}">
      <dsp:nvSpPr>
        <dsp:cNvPr id="0" name=""/>
        <dsp:cNvSpPr/>
      </dsp:nvSpPr>
      <dsp:spPr>
        <a:xfrm>
          <a:off x="429314" y="1039160"/>
          <a:ext cx="693069" cy="693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133E82-4415-48DB-AE6F-E3B53D0A2B68}">
      <dsp:nvSpPr>
        <dsp:cNvPr id="0" name=""/>
        <dsp:cNvSpPr/>
      </dsp:nvSpPr>
      <dsp:spPr>
        <a:xfrm>
          <a:off x="897789" y="1939884"/>
          <a:ext cx="8332005" cy="5544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9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Ahorro de tiempo</a:t>
          </a:r>
          <a:endParaRPr lang="es-CO" sz="2900" kern="1200" dirty="0"/>
        </a:p>
      </dsp:txBody>
      <dsp:txXfrm>
        <a:off x="897789" y="1939884"/>
        <a:ext cx="8332005" cy="554455"/>
      </dsp:txXfrm>
    </dsp:sp>
    <dsp:sp modelId="{41C40695-8947-4CD8-B55F-6CE90FA88016}">
      <dsp:nvSpPr>
        <dsp:cNvPr id="0" name=""/>
        <dsp:cNvSpPr/>
      </dsp:nvSpPr>
      <dsp:spPr>
        <a:xfrm>
          <a:off x="551255" y="1870577"/>
          <a:ext cx="693069" cy="693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D881F5-143A-4C39-8510-0BA140654F3F}">
      <dsp:nvSpPr>
        <dsp:cNvPr id="0" name=""/>
        <dsp:cNvSpPr/>
      </dsp:nvSpPr>
      <dsp:spPr>
        <a:xfrm>
          <a:off x="775848" y="2771301"/>
          <a:ext cx="8453946" cy="5544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9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Mejora de procesos</a:t>
          </a:r>
          <a:endParaRPr lang="es-CO" sz="2900" kern="1200" dirty="0"/>
        </a:p>
      </dsp:txBody>
      <dsp:txXfrm>
        <a:off x="775848" y="2771301"/>
        <a:ext cx="8453946" cy="554455"/>
      </dsp:txXfrm>
    </dsp:sp>
    <dsp:sp modelId="{7F4DFD30-D841-41E2-9657-50BCD09D780C}">
      <dsp:nvSpPr>
        <dsp:cNvPr id="0" name=""/>
        <dsp:cNvSpPr/>
      </dsp:nvSpPr>
      <dsp:spPr>
        <a:xfrm>
          <a:off x="429314" y="2701994"/>
          <a:ext cx="693069" cy="693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259D11-F971-4ACD-9DA1-5E725E44B4DB}">
      <dsp:nvSpPr>
        <dsp:cNvPr id="0" name=""/>
        <dsp:cNvSpPr/>
      </dsp:nvSpPr>
      <dsp:spPr>
        <a:xfrm>
          <a:off x="298128" y="3602718"/>
          <a:ext cx="9012080" cy="5544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9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Cumplimiento normativa de seguridad</a:t>
          </a:r>
          <a:endParaRPr lang="es-CO" sz="2900" kern="1200" dirty="0"/>
        </a:p>
      </dsp:txBody>
      <dsp:txXfrm>
        <a:off x="298128" y="3602718"/>
        <a:ext cx="9012080" cy="554455"/>
      </dsp:txXfrm>
    </dsp:sp>
    <dsp:sp modelId="{C0B26892-9848-46ED-938D-BB3BF22825DA}">
      <dsp:nvSpPr>
        <dsp:cNvPr id="0" name=""/>
        <dsp:cNvSpPr/>
      </dsp:nvSpPr>
      <dsp:spPr>
        <a:xfrm>
          <a:off x="32007" y="3533411"/>
          <a:ext cx="693069" cy="693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643F-9B50-42F2-B64F-043A7D1F68A2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8C78-21AD-4F94-BB6F-894D868821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841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643F-9B50-42F2-B64F-043A7D1F68A2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8C78-21AD-4F94-BB6F-894D868821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359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643F-9B50-42F2-B64F-043A7D1F68A2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8C78-21AD-4F94-BB6F-894D868821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903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7A21-020C-4E2A-A1A2-2DE197833DB6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B13-21F2-4BE6-B21C-887E3F507BE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577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7A21-020C-4E2A-A1A2-2DE197833DB6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B13-21F2-4BE6-B21C-887E3F507BE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46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7A21-020C-4E2A-A1A2-2DE197833DB6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B13-21F2-4BE6-B21C-887E3F507BE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610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7A21-020C-4E2A-A1A2-2DE197833DB6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B13-21F2-4BE6-B21C-887E3F507BE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52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7A21-020C-4E2A-A1A2-2DE197833DB6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B13-21F2-4BE6-B21C-887E3F507BE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38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7A21-020C-4E2A-A1A2-2DE197833DB6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B13-21F2-4BE6-B21C-887E3F507BE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6950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7A21-020C-4E2A-A1A2-2DE197833DB6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B13-21F2-4BE6-B21C-887E3F507BE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85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7A21-020C-4E2A-A1A2-2DE197833DB6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B13-21F2-4BE6-B21C-887E3F507BE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99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643F-9B50-42F2-B64F-043A7D1F68A2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8C78-21AD-4F94-BB6F-894D868821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9554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7A21-020C-4E2A-A1A2-2DE197833DB6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B13-21F2-4BE6-B21C-887E3F507BE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30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7A21-020C-4E2A-A1A2-2DE197833DB6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B13-21F2-4BE6-B21C-887E3F507BE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08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7A21-020C-4E2A-A1A2-2DE197833DB6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6B13-21F2-4BE6-B21C-887E3F507BE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41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6A35-23E6-4CA3-A860-E8DC4369B5F2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488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29E3-DFCE-455A-92AD-918B5BEA1364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2361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2139-CD37-4BB3-AC81-4950F96B38A9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053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F3CB-0937-4BD7-AFDC-7F8D9120A58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834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E63B-E916-4980-9129-78B37107C9E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5066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077A-949F-4934-8AB7-343FA1C3B8BA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878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BF3-AA07-441B-B353-C0877ADF36B6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92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643F-9B50-42F2-B64F-043A7D1F68A2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8C78-21AD-4F94-BB6F-894D868821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70889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C4269-1448-4FD7-A2F1-82CFA5E3C7E1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261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61EA-424D-44F1-8DAF-80B4CEC9BD30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648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2663-1D74-4208-89F4-4D0B5D39E5B5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025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25C9-2666-423E-9A5A-F1152EDFADB3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234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6A35-23E6-4CA3-A860-E8DC4369B5F2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3996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29E3-DFCE-455A-92AD-918B5BEA1364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8400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2139-CD37-4BB3-AC81-4950F96B38A9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8614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F3CB-0937-4BD7-AFDC-7F8D9120A58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494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E63B-E916-4980-9129-78B37107C9E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9375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077A-949F-4934-8AB7-343FA1C3B8BA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3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643F-9B50-42F2-B64F-043A7D1F68A2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8C78-21AD-4F94-BB6F-894D868821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82958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BF3-AA07-441B-B353-C0877ADF36B6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78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C4269-1448-4FD7-A2F1-82CFA5E3C7E1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8463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61EA-424D-44F1-8DAF-80B4CEC9BD30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3349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2663-1D74-4208-89F4-4D0B5D39E5B5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553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25C9-2666-423E-9A5A-F1152EDFADB3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0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643F-9B50-42F2-B64F-043A7D1F68A2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8C78-21AD-4F94-BB6F-894D868821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694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643F-9B50-42F2-B64F-043A7D1F68A2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8C78-21AD-4F94-BB6F-894D868821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892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643F-9B50-42F2-B64F-043A7D1F68A2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8C78-21AD-4F94-BB6F-894D868821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197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643F-9B50-42F2-B64F-043A7D1F68A2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8C78-21AD-4F94-BB6F-894D868821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74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643F-9B50-42F2-B64F-043A7D1F68A2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8C78-21AD-4F94-BB6F-894D868821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921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6643F-9B50-42F2-B64F-043A7D1F68A2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48C78-21AD-4F94-BB6F-894D868821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250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8000" t="-11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37A21-020C-4E2A-A1A2-2DE197833DB6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12/07/2016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D6B13-21F2-4BE6-B21C-887E3F507BE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45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6A7E2E-E6EC-442C-B8F7-7C2E1EB17A7C}" type="datetime1">
              <a:rPr lang="es-E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12/07/2016</a:t>
            </a:fld>
            <a:endParaRPr lang="es-E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Imagen 6" descr="PLANTILLA 2-0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0333" y="0"/>
            <a:ext cx="129391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53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6A7E2E-E6EC-442C-B8F7-7C2E1EB17A7C}" type="datetime1">
              <a:rPr lang="es-E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12/07/2016</a:t>
            </a:fld>
            <a:endParaRPr lang="es-E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Imagen 6" descr="PLANTILLA 2-0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0333" y="0"/>
            <a:ext cx="129391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82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39616" y="2322747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O" sz="36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448211" y="1841881"/>
            <a:ext cx="6862044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UNIDAD </a:t>
            </a:r>
            <a:r>
              <a:rPr lang="es-ES" sz="2800" dirty="0" smtClean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</a:t>
            </a:r>
            <a:endParaRPr lang="es-ES" sz="280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 smtClean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Introducción a la Gestión Documental</a:t>
            </a:r>
            <a:endParaRPr lang="es-ES" sz="2800" b="1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456040" y="307103"/>
            <a:ext cx="4113627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200" b="1" dirty="0">
                <a:ln w="0"/>
                <a:solidFill>
                  <a:prstClr val="black"/>
                </a:solidFill>
                <a:latin typeface="Arial" charset="0"/>
              </a:rPr>
              <a:t>Módulo: </a:t>
            </a:r>
            <a:r>
              <a:rPr lang="es-ES" sz="2200" b="1" dirty="0" smtClean="0">
                <a:ln w="0"/>
                <a:solidFill>
                  <a:prstClr val="black"/>
                </a:solidFill>
                <a:latin typeface="Arial" charset="0"/>
              </a:rPr>
              <a:t>Gestión Documental</a:t>
            </a:r>
            <a:endParaRPr lang="es-ES" sz="2200" b="1" dirty="0">
              <a:ln w="0"/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338633" y="5888391"/>
            <a:ext cx="25442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dirty="0">
                <a:ln w="0"/>
                <a:solidFill>
                  <a:prstClr val="black"/>
                </a:solidFill>
                <a:latin typeface="Arial" charset="0"/>
              </a:rPr>
              <a:t>Elena </a:t>
            </a:r>
            <a:r>
              <a:rPr lang="es-ES" dirty="0" err="1">
                <a:ln w="0"/>
                <a:solidFill>
                  <a:prstClr val="black"/>
                </a:solidFill>
                <a:latin typeface="Arial" charset="0"/>
              </a:rPr>
              <a:t>Cotarelo</a:t>
            </a:r>
            <a:r>
              <a:rPr lang="es-ES" dirty="0">
                <a:ln w="0"/>
                <a:solidFill>
                  <a:prstClr val="black"/>
                </a:solidFill>
                <a:latin typeface="Arial" charset="0"/>
              </a:rPr>
              <a:t> Álvarez</a:t>
            </a:r>
          </a:p>
        </p:txBody>
      </p:sp>
    </p:spTree>
    <p:extLst>
      <p:ext uri="{BB962C8B-B14F-4D97-AF65-F5344CB8AC3E}">
        <p14:creationId xmlns:p14="http://schemas.microsoft.com/office/powerpoint/2010/main" val="15894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16818" y="6492875"/>
            <a:ext cx="2844800" cy="365125"/>
          </a:xfrm>
        </p:spPr>
        <p:txBody>
          <a:bodyPr/>
          <a:lstStyle/>
          <a:p>
            <a:fld id="{C98AC013-BBCE-8B48-8745-8DB7F67E9360}" type="slidenum">
              <a:rPr lang="es-ES" smtClean="0"/>
              <a:t>10</a:t>
            </a:fld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405649" y="1683791"/>
            <a:ext cx="4270260" cy="3693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Sociedad del Conocimiento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03512" y="1268760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ln w="0"/>
              </a:rPr>
              <a:t>1.2. EVOLUCIÓN HISTÓRICA DE LA GESTIÓN DOCUMENTAL</a:t>
            </a:r>
            <a:endParaRPr lang="es-ES" sz="1600" b="1" dirty="0">
              <a:ln w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94771" y="2219328"/>
            <a:ext cx="10181937" cy="830997"/>
          </a:xfrm>
          <a:prstGeom prst="rect">
            <a:avLst/>
          </a:prstGeom>
          <a:ln w="3175">
            <a:noFill/>
            <a:prstDash val="lgDash"/>
          </a:ln>
        </p:spPr>
        <p:txBody>
          <a:bodyPr wrap="square">
            <a:spAutoFit/>
          </a:bodyPr>
          <a:lstStyle/>
          <a:p>
            <a:r>
              <a:rPr lang="es-ES_tradnl" sz="16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es-ES_tradnl" sz="16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ociedad en la que las condiciones de </a:t>
            </a:r>
            <a:r>
              <a:rPr lang="es-ES_tradnl" sz="1600" i="1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generación de conocimiento </a:t>
            </a:r>
            <a:r>
              <a:rPr lang="es-ES_tradnl" sz="16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 </a:t>
            </a:r>
            <a:r>
              <a:rPr lang="es-ES_tradnl" sz="1600" i="1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procesamiento de información</a:t>
            </a:r>
            <a:r>
              <a:rPr lang="es-ES_tradnl" sz="16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han sido sustancialmente </a:t>
            </a:r>
            <a:r>
              <a:rPr lang="es-ES_tradnl" sz="1600" i="1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alteradas por una revolución tecnológica </a:t>
            </a:r>
            <a:r>
              <a:rPr lang="es-ES_tradnl" sz="16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centrada en el procesamiento de información, la generación del conocimiento y las tecnologías de la información (</a:t>
            </a:r>
            <a:r>
              <a:rPr lang="es-ES_tradnl" sz="160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Castells</a:t>
            </a:r>
            <a:r>
              <a:rPr lang="es-ES_tradnl" sz="16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2002)</a:t>
            </a:r>
            <a:endParaRPr lang="es-CO" sz="1600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205740572"/>
              </p:ext>
            </p:extLst>
          </p:nvPr>
        </p:nvGraphicFramePr>
        <p:xfrm>
          <a:off x="561108" y="3272983"/>
          <a:ext cx="10004137" cy="2997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425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16818" y="6492875"/>
            <a:ext cx="2844800" cy="365125"/>
          </a:xfrm>
        </p:spPr>
        <p:txBody>
          <a:bodyPr/>
          <a:lstStyle/>
          <a:p>
            <a:fld id="{C98AC013-BBCE-8B48-8745-8DB7F67E9360}" type="slidenum">
              <a:rPr lang="es-ES" smtClean="0"/>
              <a:t>11</a:t>
            </a:fld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405649" y="1756527"/>
            <a:ext cx="2825924" cy="3693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Problemática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03512" y="1268760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ln w="0"/>
              </a:rPr>
              <a:t>1.2. EVOLUCIÓN HISTÓRICA DE LA GESTIÓN DOCUMENTAL</a:t>
            </a:r>
            <a:endParaRPr lang="es-ES" sz="1600" b="1" dirty="0">
              <a:ln w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643951196"/>
              </p:ext>
            </p:extLst>
          </p:nvPr>
        </p:nvGraphicFramePr>
        <p:xfrm>
          <a:off x="0" y="2005444"/>
          <a:ext cx="9486900" cy="4634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10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703512" y="1268760"/>
            <a:ext cx="66611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ln w="0"/>
              </a:rPr>
              <a:t>1.3. IMPORTANCIA DE LA GESTIÓN DOCUMENTAL EN LAS ORGANIZACIONES</a:t>
            </a:r>
            <a:endParaRPr lang="es-ES" sz="1600" b="1" dirty="0">
              <a:ln w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61417443"/>
              </p:ext>
            </p:extLst>
          </p:nvPr>
        </p:nvGraphicFramePr>
        <p:xfrm>
          <a:off x="893619" y="1735282"/>
          <a:ext cx="9331036" cy="4434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5045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703512" y="1268760"/>
            <a:ext cx="66611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ln w="0"/>
              </a:rPr>
              <a:t>1.3. IMPORTANCIA UN GESTOR DOCUMENTAL EN LAS ORGANIZACIONES</a:t>
            </a:r>
            <a:endParaRPr lang="es-ES" sz="1600" b="1" dirty="0">
              <a:ln w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62908714"/>
              </p:ext>
            </p:extLst>
          </p:nvPr>
        </p:nvGraphicFramePr>
        <p:xfrm>
          <a:off x="426027" y="1839191"/>
          <a:ext cx="10494818" cy="4517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805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03512" y="1268760"/>
            <a:ext cx="66611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ln w="0"/>
              </a:rPr>
              <a:t>1.4. NORMATIVIDAD. LEY 594 de 2000</a:t>
            </a:r>
            <a:endParaRPr lang="es-ES" sz="1600" b="1" dirty="0">
              <a:ln w="0"/>
            </a:endParaRPr>
          </a:p>
        </p:txBody>
      </p:sp>
      <p:sp>
        <p:nvSpPr>
          <p:cNvPr id="5" name="Proceso 4"/>
          <p:cNvSpPr/>
          <p:nvPr/>
        </p:nvSpPr>
        <p:spPr>
          <a:xfrm>
            <a:off x="945573" y="1857612"/>
            <a:ext cx="9466118" cy="2088573"/>
          </a:xfrm>
          <a:prstGeom prst="flowChartProcess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_tradnl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</a:t>
            </a:r>
            <a:r>
              <a:rPr lang="es-ES_tradnl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Ley 594 de 2000 </a:t>
            </a:r>
            <a:r>
              <a:rPr lang="es-ES_tradnl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define la </a:t>
            </a:r>
            <a:r>
              <a:rPr lang="es-ES_tradnl" b="1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Gestión Documental</a:t>
            </a:r>
            <a:r>
              <a:rPr lang="es-ES_tradnl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s-ES_tradnl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_tradnl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“Conjunto de actividades administrativas y técnicas tendientes a la planificación, manejo y organización de la documentación producida y recibida por las entidades, desde su origen hasta su destino final, con el objeto de facilitar su utilización y conservación”.</a:t>
            </a:r>
            <a:endParaRPr lang="es-CO" sz="20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Proceso 5"/>
          <p:cNvSpPr/>
          <p:nvPr/>
        </p:nvSpPr>
        <p:spPr>
          <a:xfrm>
            <a:off x="945573" y="3946185"/>
            <a:ext cx="9466118" cy="2088573"/>
          </a:xfrm>
          <a:prstGeom prst="flowChartProcess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_tradnl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 el Título V, artículo 21, hace mención al los </a:t>
            </a:r>
            <a:r>
              <a:rPr lang="es-ES_tradnl" b="1" i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Programas de Gestión documental</a:t>
            </a:r>
            <a:r>
              <a:rPr lang="es-ES_tradnl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s-ES_tradnl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_tradnl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las entidades públicas deberán elaborar programas de gestión de documentos, pudiendo contemplar el uso de nuevas tecnologías y soportes, en cuya aplicación deberán observarse los principios y procesos archivísticos</a:t>
            </a:r>
            <a:r>
              <a:rPr lang="es-ES_tradnl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”.</a:t>
            </a:r>
            <a:endParaRPr lang="es-CO" sz="20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88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758516" y="1588427"/>
            <a:ext cx="6264696" cy="56798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CO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entendemos por </a:t>
            </a:r>
            <a:r>
              <a:rPr lang="es-C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Documental?</a:t>
            </a:r>
            <a:endParaRPr lang="es-CO" sz="2000" dirty="0">
              <a:solidFill>
                <a:prstClr val="black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58516" y="2800181"/>
            <a:ext cx="8092065" cy="5994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CO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¿Cuál es la evolución que ha sufrido la gestión de la información ? </a:t>
            </a:r>
            <a:endParaRPr lang="es-CO" sz="2000" dirty="0">
              <a:solidFill>
                <a:prstClr val="black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58516" y="3948995"/>
            <a:ext cx="8206366" cy="774268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C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¿Por qué es necesaria la gestión documental en las organizaciones?</a:t>
            </a:r>
            <a:endParaRPr lang="es-CO" sz="2000" dirty="0">
              <a:solidFill>
                <a:prstClr val="black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758516" y="5327746"/>
            <a:ext cx="7385483" cy="56798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CO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normativa regula la Gestión Documental en Colombia?</a:t>
            </a:r>
            <a:endParaRPr lang="es-CO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703512" y="2296925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CO" sz="2600" dirty="0" smtClean="0">
                <a:solidFill>
                  <a:prstClr val="black"/>
                </a:solidFill>
                <a:latin typeface="Arial" charset="0"/>
              </a:rPr>
              <a:t>“C</a:t>
            </a:r>
            <a:r>
              <a:rPr lang="es-ES_tradnl" sz="2600" dirty="0" err="1" smtClean="0">
                <a:solidFill>
                  <a:prstClr val="black"/>
                </a:solidFill>
                <a:latin typeface="Arial" charset="0"/>
              </a:rPr>
              <a:t>onjunto</a:t>
            </a:r>
            <a:r>
              <a:rPr lang="es-ES_tradnl" sz="26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s-ES_tradnl" sz="2600" dirty="0">
                <a:solidFill>
                  <a:prstClr val="black"/>
                </a:solidFill>
                <a:latin typeface="Arial" charset="0"/>
              </a:rPr>
              <a:t>de actividades administrativas y técnicas, tendientes a la planificación, procesamiento, manejo y organización de la documentación producida y recibida por los sujetos obligados, desde su origen hasta su destino final, con el objeto de facilitar su utilización y conservación</a:t>
            </a:r>
            <a:r>
              <a:rPr lang="es-CO" sz="2600" dirty="0">
                <a:solidFill>
                  <a:prstClr val="black"/>
                </a:solidFill>
                <a:latin typeface="Arial" charset="0"/>
              </a:rPr>
              <a:t>” </a:t>
            </a:r>
            <a:endParaRPr lang="es-CO" sz="2600" dirty="0" smtClean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O" sz="2600" dirty="0">
              <a:solidFill>
                <a:prstClr val="black"/>
              </a:solidFill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CO" sz="2600" i="1" dirty="0" smtClean="0">
                <a:solidFill>
                  <a:prstClr val="black"/>
                </a:solidFill>
                <a:latin typeface="Arial" charset="0"/>
              </a:rPr>
              <a:t>(</a:t>
            </a:r>
            <a:r>
              <a:rPr lang="es-ES_tradnl" sz="2800" i="1" dirty="0"/>
              <a:t>Archivo General de la Nación de </a:t>
            </a:r>
            <a:r>
              <a:rPr lang="es-ES_tradnl" sz="2800" i="1" dirty="0" smtClean="0"/>
              <a:t>Colombia</a:t>
            </a:r>
            <a:r>
              <a:rPr lang="es-CO" sz="2600" i="1" dirty="0" smtClean="0">
                <a:solidFill>
                  <a:prstClr val="black"/>
                </a:solidFill>
                <a:latin typeface="Arial" charset="0"/>
              </a:rPr>
              <a:t>).</a:t>
            </a:r>
            <a:endParaRPr lang="es-CO" sz="2600" i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03512" y="1268760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n w="0"/>
                <a:solidFill>
                  <a:prstClr val="black"/>
                </a:solidFill>
                <a:latin typeface="Arial" charset="0"/>
              </a:rPr>
              <a:t>1.1</a:t>
            </a:r>
            <a:r>
              <a:rPr lang="es-ES" sz="1600" b="1" dirty="0">
                <a:ln w="0"/>
                <a:solidFill>
                  <a:prstClr val="black"/>
                </a:solidFill>
                <a:latin typeface="Arial" charset="0"/>
              </a:rPr>
              <a:t>. </a:t>
            </a:r>
            <a:r>
              <a:rPr lang="es-ES" sz="1600" b="1" dirty="0" smtClean="0">
                <a:ln w="0"/>
                <a:solidFill>
                  <a:prstClr val="black"/>
                </a:solidFill>
                <a:latin typeface="Arial" charset="0"/>
              </a:rPr>
              <a:t>Definición Gestión documental</a:t>
            </a:r>
            <a:endParaRPr lang="es-ES" sz="1600" b="1" dirty="0">
              <a:ln w="0"/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30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737693" y="2348880"/>
            <a:ext cx="813690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CO" sz="2600" dirty="0" smtClean="0">
                <a:solidFill>
                  <a:prstClr val="black"/>
                </a:solidFill>
                <a:latin typeface="Arial" charset="0"/>
              </a:rPr>
              <a:t>“</a:t>
            </a:r>
            <a:r>
              <a:rPr lang="es-ES_tradnl" sz="2600" dirty="0">
                <a:solidFill>
                  <a:prstClr val="black"/>
                </a:solidFill>
                <a:latin typeface="Arial" charset="0"/>
              </a:rPr>
              <a:t>El dominio de la gestión administrativa general con vistas a asegurar la economía y la eficacia de las operaciones desde la creación, mantenimiento y utilización, hasta la afectación final de los </a:t>
            </a:r>
            <a:r>
              <a:rPr lang="es-ES_tradnl" sz="2600" dirty="0" smtClean="0">
                <a:solidFill>
                  <a:prstClr val="black"/>
                </a:solidFill>
                <a:latin typeface="Arial" charset="0"/>
              </a:rPr>
              <a:t>documentos”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2600" dirty="0">
              <a:solidFill>
                <a:prstClr val="black"/>
              </a:solidFill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_tradnl" sz="2600" dirty="0" smtClean="0">
                <a:solidFill>
                  <a:prstClr val="black"/>
                </a:solidFill>
                <a:latin typeface="Arial" charset="0"/>
              </a:rPr>
              <a:t>(</a:t>
            </a:r>
            <a:r>
              <a:rPr lang="es-ES_tradnl" sz="2600" dirty="0">
                <a:solidFill>
                  <a:prstClr val="black"/>
                </a:solidFill>
                <a:latin typeface="Arial" charset="0"/>
              </a:rPr>
              <a:t>UNESCO, 1979)</a:t>
            </a:r>
            <a:r>
              <a:rPr lang="es-CO" sz="2600" dirty="0">
                <a:solidFill>
                  <a:prstClr val="black"/>
                </a:solidFill>
                <a:latin typeface="Arial" charset="0"/>
              </a:rPr>
              <a:t>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703512" y="1268760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n w="0"/>
                <a:solidFill>
                  <a:prstClr val="black"/>
                </a:solidFill>
                <a:latin typeface="Arial" charset="0"/>
              </a:rPr>
              <a:t>1.1</a:t>
            </a:r>
            <a:r>
              <a:rPr lang="es-ES" sz="1600" b="1" dirty="0">
                <a:ln w="0"/>
                <a:solidFill>
                  <a:prstClr val="black"/>
                </a:solidFill>
                <a:latin typeface="Arial" charset="0"/>
              </a:rPr>
              <a:t>. </a:t>
            </a:r>
            <a:r>
              <a:rPr lang="es-ES" sz="1600" b="1" dirty="0" smtClean="0">
                <a:ln w="0"/>
                <a:solidFill>
                  <a:prstClr val="black"/>
                </a:solidFill>
                <a:latin typeface="Arial" charset="0"/>
              </a:rPr>
              <a:t>Definición Gestión documental</a:t>
            </a:r>
            <a:endParaRPr lang="es-ES" sz="1600" b="1" dirty="0">
              <a:ln w="0"/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70903" y="1320715"/>
            <a:ext cx="6661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ln w="0"/>
              </a:rPr>
              <a:t>1. INTRODUCCIÓN A LA GESTIÓN DOCUMENTAL</a:t>
            </a:r>
            <a:endParaRPr lang="es-ES" sz="2400" b="1" dirty="0">
              <a:ln w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024939" y="1956171"/>
            <a:ext cx="2571470" cy="713755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histórica</a:t>
            </a:r>
            <a:endParaRPr lang="es-CO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886200" y="1945088"/>
            <a:ext cx="2836718" cy="72483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Importancia de la Gestión Documental</a:t>
            </a:r>
            <a:endParaRPr lang="es-CO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012709" y="2055478"/>
            <a:ext cx="2520280" cy="504057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594 de 2000</a:t>
            </a:r>
            <a:endParaRPr lang="es-CO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oceso 6"/>
          <p:cNvSpPr/>
          <p:nvPr/>
        </p:nvSpPr>
        <p:spPr>
          <a:xfrm>
            <a:off x="1423555" y="2843717"/>
            <a:ext cx="1683327" cy="509154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Antigüedad y Edad Media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8" name="Proceso 7"/>
          <p:cNvSpPr/>
          <p:nvPr/>
        </p:nvSpPr>
        <p:spPr>
          <a:xfrm>
            <a:off x="1423555" y="3517790"/>
            <a:ext cx="1683327" cy="387033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S. XIII- S. XV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9" name="Proceso 8"/>
          <p:cNvSpPr/>
          <p:nvPr/>
        </p:nvSpPr>
        <p:spPr>
          <a:xfrm>
            <a:off x="1423554" y="4094019"/>
            <a:ext cx="1683327" cy="387033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S. XV- S. </a:t>
            </a:r>
            <a:r>
              <a:rPr lang="es-CO" dirty="0" smtClean="0">
                <a:solidFill>
                  <a:schemeClr val="tx1"/>
                </a:solidFill>
              </a:rPr>
              <a:t>XVIII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Proceso 9"/>
          <p:cNvSpPr/>
          <p:nvPr/>
        </p:nvSpPr>
        <p:spPr>
          <a:xfrm>
            <a:off x="1423553" y="4645971"/>
            <a:ext cx="1683327" cy="509154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FIN II GUERRA MUNDIAL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1423552" y="5320044"/>
            <a:ext cx="1683327" cy="509154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REVOLUCIÓN TECNOLÓGICA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Proceso 11"/>
          <p:cNvSpPr/>
          <p:nvPr/>
        </p:nvSpPr>
        <p:spPr>
          <a:xfrm>
            <a:off x="1356007" y="6002989"/>
            <a:ext cx="1818415" cy="576229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SOCIEDAD DEL CONOCIMIENTO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Proceso 12"/>
          <p:cNvSpPr/>
          <p:nvPr/>
        </p:nvSpPr>
        <p:spPr>
          <a:xfrm>
            <a:off x="4433455" y="2843717"/>
            <a:ext cx="1683327" cy="387033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COSTES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Proceso 13"/>
          <p:cNvSpPr/>
          <p:nvPr/>
        </p:nvSpPr>
        <p:spPr>
          <a:xfrm>
            <a:off x="4433454" y="3742065"/>
            <a:ext cx="1683327" cy="387033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TIEMPO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Proceso 14"/>
          <p:cNvSpPr/>
          <p:nvPr/>
        </p:nvSpPr>
        <p:spPr>
          <a:xfrm>
            <a:off x="4462895" y="4640413"/>
            <a:ext cx="1683327" cy="387033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PROCESOS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6" name="Proceso 15"/>
          <p:cNvSpPr/>
          <p:nvPr/>
        </p:nvSpPr>
        <p:spPr>
          <a:xfrm>
            <a:off x="4462895" y="5538761"/>
            <a:ext cx="1683327" cy="387033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SEGURIDAD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Proceso 17"/>
          <p:cNvSpPr/>
          <p:nvPr/>
        </p:nvSpPr>
        <p:spPr>
          <a:xfrm>
            <a:off x="7583631" y="3091811"/>
            <a:ext cx="1683327" cy="650254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Gestión de Documentos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Proceso 18"/>
          <p:cNvSpPr/>
          <p:nvPr/>
        </p:nvSpPr>
        <p:spPr>
          <a:xfrm>
            <a:off x="7540336" y="4411684"/>
            <a:ext cx="1769919" cy="908359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Programas de Gestión de Documentos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56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/>
              <a:t>6</a:t>
            </a:fld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542464" y="1760269"/>
            <a:ext cx="3897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Antigüedad y Edad Media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03512" y="1268760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ln w="0"/>
              </a:rPr>
              <a:t>1.2. EVOLUCIÓN HISTÓRICA DE LA GESTIÓN DOCUMENTAL</a:t>
            </a:r>
            <a:endParaRPr lang="es-ES" sz="1600" b="1" dirty="0">
              <a:ln w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788735282"/>
              </p:ext>
            </p:extLst>
          </p:nvPr>
        </p:nvGraphicFramePr>
        <p:xfrm>
          <a:off x="1433348" y="2289503"/>
          <a:ext cx="8456488" cy="3852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247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/>
              <a:t>7</a:t>
            </a:fld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405649" y="1683791"/>
            <a:ext cx="2971396" cy="3693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Antigüedad y Edad Media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03512" y="1268760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ln w="0"/>
              </a:rPr>
              <a:t>1.2. EVOLUCIÓN HISTÓRICA DE LA GESTIÓN DOCUMENTAL</a:t>
            </a:r>
            <a:endParaRPr lang="es-ES" sz="1600" b="1" dirty="0">
              <a:ln w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058546" y="2129601"/>
            <a:ext cx="16326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Siglo XIII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726568604"/>
              </p:ext>
            </p:extLst>
          </p:nvPr>
        </p:nvGraphicFramePr>
        <p:xfrm>
          <a:off x="2348345" y="2421081"/>
          <a:ext cx="6691748" cy="859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77208563"/>
              </p:ext>
            </p:extLst>
          </p:nvPr>
        </p:nvGraphicFramePr>
        <p:xfrm>
          <a:off x="883226" y="3296239"/>
          <a:ext cx="8364683" cy="1701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Rectángulo 12"/>
          <p:cNvSpPr/>
          <p:nvPr/>
        </p:nvSpPr>
        <p:spPr>
          <a:xfrm>
            <a:off x="1058546" y="4860187"/>
            <a:ext cx="1600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Siglo </a:t>
            </a: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XVI </a:t>
            </a: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- XVIII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1947218875"/>
              </p:ext>
            </p:extLst>
          </p:nvPr>
        </p:nvGraphicFramePr>
        <p:xfrm>
          <a:off x="2412768" y="4914235"/>
          <a:ext cx="6608619" cy="1184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Rectángulo 7"/>
          <p:cNvSpPr/>
          <p:nvPr/>
        </p:nvSpPr>
        <p:spPr>
          <a:xfrm>
            <a:off x="2691245" y="6105525"/>
            <a:ext cx="2358737" cy="5016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Fines Educativos, Científicos, </a:t>
            </a:r>
            <a:r>
              <a:rPr lang="es-CO" dirty="0" err="1" smtClean="0">
                <a:solidFill>
                  <a:schemeClr val="tx1"/>
                </a:solidFill>
              </a:rPr>
              <a:t>etc</a:t>
            </a:r>
            <a:r>
              <a:rPr lang="es-CO" dirty="0" smtClean="0">
                <a:solidFill>
                  <a:schemeClr val="tx1"/>
                </a:solidFill>
              </a:rPr>
              <a:t>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155040" y="6105525"/>
            <a:ext cx="2042160" cy="5016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Usuarios públicos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03512" y="1268760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ln w="0"/>
              </a:rPr>
              <a:t>1.2. EVOLUCIÓN HISTÓRICA DE LA GESTIÓN DOCUMENTAL</a:t>
            </a:r>
            <a:endParaRPr lang="es-ES" sz="1600" b="1" dirty="0">
              <a:ln w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477263401"/>
              </p:ext>
            </p:extLst>
          </p:nvPr>
        </p:nvGraphicFramePr>
        <p:xfrm>
          <a:off x="781396" y="1848448"/>
          <a:ext cx="9630294" cy="4507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ángulo redondeado 7"/>
          <p:cNvSpPr/>
          <p:nvPr/>
        </p:nvSpPr>
        <p:spPr>
          <a:xfrm>
            <a:off x="1703512" y="3689292"/>
            <a:ext cx="2223655" cy="301336"/>
          </a:xfrm>
          <a:prstGeom prst="round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Fase de elaboración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486874" y="3545378"/>
            <a:ext cx="2223655" cy="519545"/>
          </a:xfrm>
          <a:prstGeom prst="roundRect">
            <a:avLst/>
          </a:prstGeom>
          <a:solidFill>
            <a:srgbClr val="99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Fase de uso y mantenimiento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7176120" y="3689292"/>
            <a:ext cx="2223655" cy="301336"/>
          </a:xfrm>
          <a:prstGeom prst="roundRect">
            <a:avLst/>
          </a:prstGeom>
          <a:solidFill>
            <a:srgbClr val="FF99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Fase de eliminación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Flecha derecha 10"/>
          <p:cNvSpPr/>
          <p:nvPr/>
        </p:nvSpPr>
        <p:spPr>
          <a:xfrm>
            <a:off x="3981907" y="3746442"/>
            <a:ext cx="418534" cy="24418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 derecha 11"/>
          <p:cNvSpPr/>
          <p:nvPr/>
        </p:nvSpPr>
        <p:spPr>
          <a:xfrm>
            <a:off x="6757586" y="3689292"/>
            <a:ext cx="418534" cy="24418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Flecha curvada hacia arriba 15"/>
          <p:cNvSpPr/>
          <p:nvPr/>
        </p:nvSpPr>
        <p:spPr>
          <a:xfrm rot="5400000">
            <a:off x="242677" y="3069680"/>
            <a:ext cx="1039091" cy="951396"/>
          </a:xfrm>
          <a:prstGeom prst="curvedUpArrow">
            <a:avLst/>
          </a:prstGeom>
          <a:solidFill>
            <a:srgbClr val="99C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252748" y="1848448"/>
            <a:ext cx="1558232" cy="3693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S. </a:t>
            </a: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XIX - XX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87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AC013-BBCE-8B48-8745-8DB7F67E9360}" type="slidenum">
              <a:rPr lang="es-ES" smtClean="0"/>
              <a:t>9</a:t>
            </a:fld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426430" y="1870827"/>
            <a:ext cx="4270260" cy="3693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Revolución científica y tecnológica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03512" y="1268760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ln w="0"/>
              </a:rPr>
              <a:t>1.2. EVOLUCIÓN HISTÓRICA DE LA GESTIÓN DOCUMENTAL</a:t>
            </a:r>
            <a:endParaRPr lang="es-ES" sz="1600" b="1" dirty="0">
              <a:ln w="0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22287062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1537855" y="4644736"/>
            <a:ext cx="8572500" cy="1080655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 smtClean="0">
                <a:solidFill>
                  <a:schemeClr val="tx1"/>
                </a:solidFill>
              </a:rPr>
              <a:t>La evolución en la producción de la documentación generada, la necesidad de compartir la información y el uso de los nuevos medios tecnológicos producen grandes cambios en el tratamiento de la información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4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718</Words>
  <Application>Microsoft Office PowerPoint</Application>
  <PresentationFormat>Panorámica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Tema de Office</vt:lpstr>
      <vt:lpstr>1_Tema de Office</vt:lpstr>
      <vt:lpstr>1_Diseño personalizado</vt:lpstr>
      <vt:lpstr>2_Diseño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Cotarelo Alvarez</dc:creator>
  <cp:lastModifiedBy>Elena Cotarelo Alvarez</cp:lastModifiedBy>
  <cp:revision>43</cp:revision>
  <dcterms:created xsi:type="dcterms:W3CDTF">2016-06-09T13:04:25Z</dcterms:created>
  <dcterms:modified xsi:type="dcterms:W3CDTF">2016-07-12T16:47:39Z</dcterms:modified>
</cp:coreProperties>
</file>