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1">
  <p:sldMasterIdLst>
    <p:sldMasterId id="2147483708" r:id="rId1"/>
    <p:sldMasterId id="2147483722" r:id="rId2"/>
    <p:sldMasterId id="2147483734" r:id="rId3"/>
    <p:sldMasterId id="2147483746" r:id="rId4"/>
  </p:sldMasterIdLst>
  <p:notesMasterIdLst>
    <p:notesMasterId r:id="rId39"/>
  </p:notesMasterIdLst>
  <p:sldIdLst>
    <p:sldId id="732" r:id="rId5"/>
    <p:sldId id="740" r:id="rId6"/>
    <p:sldId id="735" r:id="rId7"/>
    <p:sldId id="746" r:id="rId8"/>
    <p:sldId id="747" r:id="rId9"/>
    <p:sldId id="748" r:id="rId10"/>
    <p:sldId id="750" r:id="rId11"/>
    <p:sldId id="741" r:id="rId12"/>
    <p:sldId id="742" r:id="rId13"/>
    <p:sldId id="743" r:id="rId14"/>
    <p:sldId id="749" r:id="rId15"/>
    <p:sldId id="744" r:id="rId16"/>
    <p:sldId id="751" r:id="rId17"/>
    <p:sldId id="752" r:id="rId18"/>
    <p:sldId id="753" r:id="rId19"/>
    <p:sldId id="745" r:id="rId20"/>
    <p:sldId id="754" r:id="rId21"/>
    <p:sldId id="755" r:id="rId22"/>
    <p:sldId id="756" r:id="rId23"/>
    <p:sldId id="757" r:id="rId24"/>
    <p:sldId id="758" r:id="rId25"/>
    <p:sldId id="759" r:id="rId26"/>
    <p:sldId id="760" r:id="rId27"/>
    <p:sldId id="761" r:id="rId28"/>
    <p:sldId id="762" r:id="rId29"/>
    <p:sldId id="737" r:id="rId30"/>
    <p:sldId id="763" r:id="rId31"/>
    <p:sldId id="764" r:id="rId32"/>
    <p:sldId id="765" r:id="rId33"/>
    <p:sldId id="738" r:id="rId34"/>
    <p:sldId id="766" r:id="rId35"/>
    <p:sldId id="767" r:id="rId36"/>
    <p:sldId id="768" r:id="rId37"/>
    <p:sldId id="739" r:id="rId38"/>
  </p:sldIdLst>
  <p:sldSz cx="9144000" cy="6858000" type="screen4x3"/>
  <p:notesSz cx="7053263" cy="93091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cción predeterminada" id="{D06E922A-4658-4B4D-8C6E-D907FD3E5B09}">
          <p14:sldIdLst>
            <p14:sldId id="732"/>
            <p14:sldId id="740"/>
            <p14:sldId id="735"/>
            <p14:sldId id="746"/>
          </p14:sldIdLst>
        </p14:section>
        <p14:section name="¿Qué es el Mkt?" id="{93571E92-10CA-4E8C-9BEC-E9667FF11DAF}">
          <p14:sldIdLst>
            <p14:sldId id="747"/>
            <p14:sldId id="748"/>
            <p14:sldId id="750"/>
          </p14:sldIdLst>
        </p14:section>
        <p14:section name="Aspectos del Mkt" id="{BB79CEB4-49B9-42DD-B895-218010CD7FA8}">
          <p14:sldIdLst>
            <p14:sldId id="741"/>
            <p14:sldId id="742"/>
            <p14:sldId id="743"/>
            <p14:sldId id="749"/>
          </p14:sldIdLst>
        </p14:section>
        <p14:section name="Evolución del Mkt" id="{C430F56E-9DC6-460C-8391-AEEC120FF79E}">
          <p14:sldIdLst>
            <p14:sldId id="744"/>
            <p14:sldId id="751"/>
            <p14:sldId id="752"/>
            <p14:sldId id="753"/>
          </p14:sldIdLst>
        </p14:section>
        <p14:section name="Campos de Aplicación" id="{EA9C1D5C-9B36-4B2F-90E4-6954AAB3D270}">
          <p14:sldIdLst>
            <p14:sldId id="745"/>
            <p14:sldId id="754"/>
            <p14:sldId id="755"/>
            <p14:sldId id="756"/>
          </p14:sldIdLst>
        </p14:section>
        <p14:section name="Necesidades y Deseos" id="{D0692EFA-C550-47AB-808C-ABA2FE3490F9}">
          <p14:sldIdLst>
            <p14:sldId id="757"/>
          </p14:sldIdLst>
        </p14:section>
        <p14:section name="Mercados Globales" id="{051A2698-4C44-4968-A7E3-0B627E1051C5}">
          <p14:sldIdLst>
            <p14:sldId id="758"/>
            <p14:sldId id="759"/>
            <p14:sldId id="760"/>
          </p14:sldIdLst>
        </p14:section>
        <p14:section name="Mkt Internac" id="{DA9B22AA-F378-4EF5-B80A-E91260971852}">
          <p14:sldIdLst>
            <p14:sldId id="761"/>
          </p14:sldIdLst>
        </p14:section>
        <p14:section name="Plan de Mkt Int" id="{F458E985-87FC-4127-9B07-D5B1A4A54328}">
          <p14:sldIdLst>
            <p14:sldId id="762"/>
          </p14:sldIdLst>
        </p14:section>
        <p14:section name="Actividades" id="{988369DA-4C28-469F-8676-A092672DA011}">
          <p14:sldIdLst>
            <p14:sldId id="737"/>
            <p14:sldId id="763"/>
            <p14:sldId id="764"/>
            <p14:sldId id="765"/>
          </p14:sldIdLst>
        </p14:section>
        <p14:section name="Evaluación" id="{F3F51525-0E33-479D-BB88-A5F11601A32F}">
          <p14:sldIdLst>
            <p14:sldId id="738"/>
            <p14:sldId id="766"/>
            <p14:sldId id="767"/>
            <p14:sldId id="768"/>
            <p14:sldId id="7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5204" autoAdjust="0"/>
  </p:normalViewPr>
  <p:slideViewPr>
    <p:cSldViewPr>
      <p:cViewPr>
        <p:scale>
          <a:sx n="95" d="100"/>
          <a:sy n="95" d="100"/>
        </p:scale>
        <p:origin x="528" y="-10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AFD38-F16F-4071-A20A-A540CD555C78}" type="doc">
      <dgm:prSet loTypeId="urn:microsoft.com/office/officeart/2009/3/layout/HorizontalOrganizationChart" loCatId="hierarchy" qsTypeId="urn:microsoft.com/office/officeart/2005/8/quickstyle/simple1" qsCatId="simple" csTypeId="urn:microsoft.com/office/officeart/2005/8/colors/colorful4" csCatId="colorful" phldr="1"/>
      <dgm:spPr/>
      <dgm:t>
        <a:bodyPr/>
        <a:lstStyle/>
        <a:p>
          <a:endParaRPr lang="es-CO"/>
        </a:p>
      </dgm:t>
    </dgm:pt>
    <dgm:pt modelId="{F6C71905-DC32-43E0-B78C-A57A22C2512E}">
      <dgm:prSet phldrT="[Texto]" custT="1"/>
      <dgm:spPr/>
      <dgm:t>
        <a:bodyPr/>
        <a:lstStyle/>
        <a:p>
          <a:r>
            <a:rPr lang="es-CO" sz="2000" b="1" dirty="0" smtClean="0"/>
            <a:t>El Marketing y las Perspectivas de los Mercados Internacionales</a:t>
          </a:r>
          <a:endParaRPr lang="es-CO" sz="2000" b="1" dirty="0"/>
        </a:p>
      </dgm:t>
    </dgm:pt>
    <dgm:pt modelId="{826EEA74-ABE4-4EC9-A3CA-9FC9EA1A1123}" type="parTrans" cxnId="{31476AFE-F7EE-4FD6-B632-310DE6F9DCB4}">
      <dgm:prSet/>
      <dgm:spPr/>
      <dgm:t>
        <a:bodyPr/>
        <a:lstStyle/>
        <a:p>
          <a:endParaRPr lang="es-CO"/>
        </a:p>
      </dgm:t>
    </dgm:pt>
    <dgm:pt modelId="{35385EE8-9286-4800-93F2-D7444F581D63}" type="sibTrans" cxnId="{31476AFE-F7EE-4FD6-B632-310DE6F9DCB4}">
      <dgm:prSet/>
      <dgm:spPr/>
      <dgm:t>
        <a:bodyPr/>
        <a:lstStyle/>
        <a:p>
          <a:endParaRPr lang="es-CO"/>
        </a:p>
      </dgm:t>
    </dgm:pt>
    <dgm:pt modelId="{9AD06015-2489-424C-A100-27DE902785B4}" type="asst">
      <dgm:prSet phldrT="[Texto]"/>
      <dgm:spPr/>
      <dgm:t>
        <a:bodyPr/>
        <a:lstStyle/>
        <a:p>
          <a:r>
            <a:rPr lang="es-CO" dirty="0" smtClean="0"/>
            <a:t>¿Qué es el Marketing?</a:t>
          </a:r>
          <a:endParaRPr lang="es-CO" dirty="0"/>
        </a:p>
      </dgm:t>
    </dgm:pt>
    <dgm:pt modelId="{6A0E8E34-3E01-4742-8CB3-08D27AF33F59}" type="parTrans" cxnId="{9DB793D5-0B2E-4F74-9C98-F6DBEA72F1A3}">
      <dgm:prSet/>
      <dgm:spPr/>
      <dgm:t>
        <a:bodyPr/>
        <a:lstStyle/>
        <a:p>
          <a:endParaRPr lang="es-CO"/>
        </a:p>
      </dgm:t>
    </dgm:pt>
    <dgm:pt modelId="{8EBDE0D8-53BB-452D-90EC-85BC0160CEF8}" type="sibTrans" cxnId="{9DB793D5-0B2E-4F74-9C98-F6DBEA72F1A3}">
      <dgm:prSet/>
      <dgm:spPr/>
      <dgm:t>
        <a:bodyPr/>
        <a:lstStyle/>
        <a:p>
          <a:endParaRPr lang="es-CO"/>
        </a:p>
      </dgm:t>
    </dgm:pt>
    <dgm:pt modelId="{286F8CAB-E545-4F4C-B5E5-44BF25243C5E}">
      <dgm:prSet phldrT="[Texto]"/>
      <dgm:spPr/>
      <dgm:t>
        <a:bodyPr/>
        <a:lstStyle/>
        <a:p>
          <a:r>
            <a:rPr lang="es-CO" dirty="0" smtClean="0"/>
            <a:t>Evolución del Marketing</a:t>
          </a:r>
          <a:endParaRPr lang="es-CO" dirty="0"/>
        </a:p>
      </dgm:t>
    </dgm:pt>
    <dgm:pt modelId="{51978A5C-B8C2-4883-A445-C9AF6C31A602}" type="parTrans" cxnId="{0C044F0F-A14D-44E0-AAD2-A39F70799414}">
      <dgm:prSet/>
      <dgm:spPr/>
      <dgm:t>
        <a:bodyPr/>
        <a:lstStyle/>
        <a:p>
          <a:endParaRPr lang="es-CO"/>
        </a:p>
      </dgm:t>
    </dgm:pt>
    <dgm:pt modelId="{CD030B60-F54B-45CE-AE1C-D6F3AB78BAC8}" type="sibTrans" cxnId="{0C044F0F-A14D-44E0-AAD2-A39F70799414}">
      <dgm:prSet/>
      <dgm:spPr/>
      <dgm:t>
        <a:bodyPr/>
        <a:lstStyle/>
        <a:p>
          <a:endParaRPr lang="es-CO"/>
        </a:p>
      </dgm:t>
    </dgm:pt>
    <dgm:pt modelId="{5C39F237-2984-439F-823E-C78395AFF5E0}">
      <dgm:prSet phldrT="[Texto]"/>
      <dgm:spPr/>
      <dgm:t>
        <a:bodyPr/>
        <a:lstStyle/>
        <a:p>
          <a:r>
            <a:rPr lang="es-CO" dirty="0" smtClean="0"/>
            <a:t>Campos del Marketing</a:t>
          </a:r>
          <a:endParaRPr lang="es-CO" dirty="0"/>
        </a:p>
      </dgm:t>
    </dgm:pt>
    <dgm:pt modelId="{6C142BCB-401F-49C9-BF50-C5EED3F3A074}" type="parTrans" cxnId="{4C582B41-F47F-44C1-B5E4-4D6609752AF1}">
      <dgm:prSet/>
      <dgm:spPr/>
      <dgm:t>
        <a:bodyPr/>
        <a:lstStyle/>
        <a:p>
          <a:endParaRPr lang="es-CO"/>
        </a:p>
      </dgm:t>
    </dgm:pt>
    <dgm:pt modelId="{E7F63F95-5703-4DC3-966F-D8CA00A62910}" type="sibTrans" cxnId="{4C582B41-F47F-44C1-B5E4-4D6609752AF1}">
      <dgm:prSet/>
      <dgm:spPr/>
      <dgm:t>
        <a:bodyPr/>
        <a:lstStyle/>
        <a:p>
          <a:endParaRPr lang="es-CO"/>
        </a:p>
      </dgm:t>
    </dgm:pt>
    <dgm:pt modelId="{F201C123-F8FA-4D26-9B58-926A4416205C}">
      <dgm:prSet phldrT="[Texto]"/>
      <dgm:spPr/>
      <dgm:t>
        <a:bodyPr/>
        <a:lstStyle/>
        <a:p>
          <a:r>
            <a:rPr lang="es-CO" dirty="0" smtClean="0"/>
            <a:t>Necesidades, deseos y demandas de los consumidores</a:t>
          </a:r>
          <a:endParaRPr lang="es-CO" dirty="0"/>
        </a:p>
      </dgm:t>
    </dgm:pt>
    <dgm:pt modelId="{077EC548-1ED5-446C-8BAA-8ACD16AEA1AA}" type="parTrans" cxnId="{3824B3A1-29B2-45B8-953E-8144531BA9E1}">
      <dgm:prSet/>
      <dgm:spPr/>
      <dgm:t>
        <a:bodyPr/>
        <a:lstStyle/>
        <a:p>
          <a:endParaRPr lang="es-CO"/>
        </a:p>
      </dgm:t>
    </dgm:pt>
    <dgm:pt modelId="{7DD2BCC9-2DD5-4782-A3A7-5D2A20B4E06D}" type="sibTrans" cxnId="{3824B3A1-29B2-45B8-953E-8144531BA9E1}">
      <dgm:prSet/>
      <dgm:spPr/>
      <dgm:t>
        <a:bodyPr/>
        <a:lstStyle/>
        <a:p>
          <a:endParaRPr lang="es-CO"/>
        </a:p>
      </dgm:t>
    </dgm:pt>
    <dgm:pt modelId="{5FEE5F79-E674-405E-9261-D473E85173BA}" type="asst">
      <dgm:prSet phldrT="[Texto]"/>
      <dgm:spPr/>
      <dgm:t>
        <a:bodyPr/>
        <a:lstStyle/>
        <a:p>
          <a:r>
            <a:rPr lang="es-CO" dirty="0" smtClean="0"/>
            <a:t>Mercados Globales</a:t>
          </a:r>
          <a:endParaRPr lang="es-CO" dirty="0"/>
        </a:p>
      </dgm:t>
    </dgm:pt>
    <dgm:pt modelId="{05481158-3F40-47B6-AB3E-5781B877326C}" type="parTrans" cxnId="{126137BA-2BDD-4F56-8C59-D6FA8C501078}">
      <dgm:prSet/>
      <dgm:spPr/>
      <dgm:t>
        <a:bodyPr/>
        <a:lstStyle/>
        <a:p>
          <a:endParaRPr lang="es-CO"/>
        </a:p>
      </dgm:t>
    </dgm:pt>
    <dgm:pt modelId="{ACBF3C29-F0A6-4DBB-80D8-E0FB08C72EC4}" type="sibTrans" cxnId="{126137BA-2BDD-4F56-8C59-D6FA8C501078}">
      <dgm:prSet/>
      <dgm:spPr/>
      <dgm:t>
        <a:bodyPr/>
        <a:lstStyle/>
        <a:p>
          <a:endParaRPr lang="es-CO"/>
        </a:p>
      </dgm:t>
    </dgm:pt>
    <dgm:pt modelId="{D9608E30-E127-4AB2-9C45-A7A477E753A9}">
      <dgm:prSet phldrT="[Texto]"/>
      <dgm:spPr/>
      <dgm:t>
        <a:bodyPr/>
        <a:lstStyle/>
        <a:p>
          <a:r>
            <a:rPr lang="es-CO" dirty="0" smtClean="0"/>
            <a:t>Marketing Internacional</a:t>
          </a:r>
        </a:p>
      </dgm:t>
    </dgm:pt>
    <dgm:pt modelId="{A7ED779B-EAF9-48A6-B59C-4AF145F97E52}" type="parTrans" cxnId="{7A3E4B9B-EDAD-4C43-82E8-2E15BD108F59}">
      <dgm:prSet/>
      <dgm:spPr/>
      <dgm:t>
        <a:bodyPr/>
        <a:lstStyle/>
        <a:p>
          <a:endParaRPr lang="es-CO"/>
        </a:p>
      </dgm:t>
    </dgm:pt>
    <dgm:pt modelId="{7DDE853E-5E21-4A45-AF11-ABF7583CBBC1}" type="sibTrans" cxnId="{7A3E4B9B-EDAD-4C43-82E8-2E15BD108F59}">
      <dgm:prSet/>
      <dgm:spPr/>
      <dgm:t>
        <a:bodyPr/>
        <a:lstStyle/>
        <a:p>
          <a:endParaRPr lang="es-CO"/>
        </a:p>
      </dgm:t>
    </dgm:pt>
    <dgm:pt modelId="{E462A760-AEE2-46C5-99C0-9D300B784F13}">
      <dgm:prSet phldrT="[Texto]"/>
      <dgm:spPr/>
      <dgm:t>
        <a:bodyPr/>
        <a:lstStyle/>
        <a:p>
          <a:r>
            <a:rPr lang="es-CO" dirty="0" smtClean="0"/>
            <a:t>Plan de Marketing Internacional</a:t>
          </a:r>
        </a:p>
      </dgm:t>
    </dgm:pt>
    <dgm:pt modelId="{343FEC5B-C7E2-431A-8FA2-1F52551928CC}" type="parTrans" cxnId="{74D94FF1-1599-4BC6-A2C0-6D4A5DF348E7}">
      <dgm:prSet/>
      <dgm:spPr/>
      <dgm:t>
        <a:bodyPr/>
        <a:lstStyle/>
        <a:p>
          <a:endParaRPr lang="es-CO"/>
        </a:p>
      </dgm:t>
    </dgm:pt>
    <dgm:pt modelId="{B4855AFD-17BE-4BC5-8E76-DAAAACD4B237}" type="sibTrans" cxnId="{74D94FF1-1599-4BC6-A2C0-6D4A5DF348E7}">
      <dgm:prSet/>
      <dgm:spPr/>
      <dgm:t>
        <a:bodyPr/>
        <a:lstStyle/>
        <a:p>
          <a:endParaRPr lang="es-CO"/>
        </a:p>
      </dgm:t>
    </dgm:pt>
    <dgm:pt modelId="{27DC3B1F-2E4A-4392-92B4-1624EFF96E75}" type="pres">
      <dgm:prSet presAssocID="{685AFD38-F16F-4071-A20A-A540CD555C78}" presName="hierChild1" presStyleCnt="0">
        <dgm:presLayoutVars>
          <dgm:orgChart val="1"/>
          <dgm:chPref val="1"/>
          <dgm:dir/>
          <dgm:animOne val="branch"/>
          <dgm:animLvl val="lvl"/>
          <dgm:resizeHandles/>
        </dgm:presLayoutVars>
      </dgm:prSet>
      <dgm:spPr/>
      <dgm:t>
        <a:bodyPr/>
        <a:lstStyle/>
        <a:p>
          <a:endParaRPr lang="es-CO"/>
        </a:p>
      </dgm:t>
    </dgm:pt>
    <dgm:pt modelId="{7C946366-3454-44C7-93B2-44AD4AF5FCFB}" type="pres">
      <dgm:prSet presAssocID="{F6C71905-DC32-43E0-B78C-A57A22C2512E}" presName="hierRoot1" presStyleCnt="0">
        <dgm:presLayoutVars>
          <dgm:hierBranch val="init"/>
        </dgm:presLayoutVars>
      </dgm:prSet>
      <dgm:spPr/>
    </dgm:pt>
    <dgm:pt modelId="{A3EFDA24-4DA0-4F66-80B5-E5E527FE2C8B}" type="pres">
      <dgm:prSet presAssocID="{F6C71905-DC32-43E0-B78C-A57A22C2512E}" presName="rootComposite1" presStyleCnt="0"/>
      <dgm:spPr/>
    </dgm:pt>
    <dgm:pt modelId="{50FC632B-7B65-4823-BD31-2AFCD672822F}" type="pres">
      <dgm:prSet presAssocID="{F6C71905-DC32-43E0-B78C-A57A22C2512E}" presName="rootText1" presStyleLbl="node0" presStyleIdx="0" presStyleCnt="1" custScaleY="197153">
        <dgm:presLayoutVars>
          <dgm:chPref val="3"/>
        </dgm:presLayoutVars>
      </dgm:prSet>
      <dgm:spPr/>
      <dgm:t>
        <a:bodyPr/>
        <a:lstStyle/>
        <a:p>
          <a:endParaRPr lang="es-CO"/>
        </a:p>
      </dgm:t>
    </dgm:pt>
    <dgm:pt modelId="{BC623DB2-327D-4BF3-BEF3-AD3912DEE55B}" type="pres">
      <dgm:prSet presAssocID="{F6C71905-DC32-43E0-B78C-A57A22C2512E}" presName="rootConnector1" presStyleLbl="node1" presStyleIdx="0" presStyleCnt="0"/>
      <dgm:spPr/>
      <dgm:t>
        <a:bodyPr/>
        <a:lstStyle/>
        <a:p>
          <a:endParaRPr lang="es-CO"/>
        </a:p>
      </dgm:t>
    </dgm:pt>
    <dgm:pt modelId="{5E71D3B5-1ADB-41C4-9649-90C9F32FDCA9}" type="pres">
      <dgm:prSet presAssocID="{F6C71905-DC32-43E0-B78C-A57A22C2512E}" presName="hierChild2" presStyleCnt="0"/>
      <dgm:spPr/>
    </dgm:pt>
    <dgm:pt modelId="{A7987A23-F995-4972-815D-334050752DAC}" type="pres">
      <dgm:prSet presAssocID="{51978A5C-B8C2-4883-A445-C9AF6C31A602}" presName="Name64" presStyleLbl="parChTrans1D2" presStyleIdx="0" presStyleCnt="7"/>
      <dgm:spPr/>
      <dgm:t>
        <a:bodyPr/>
        <a:lstStyle/>
        <a:p>
          <a:endParaRPr lang="es-CO"/>
        </a:p>
      </dgm:t>
    </dgm:pt>
    <dgm:pt modelId="{77DC173E-70DB-4F80-988A-9179870F9183}" type="pres">
      <dgm:prSet presAssocID="{286F8CAB-E545-4F4C-B5E5-44BF25243C5E}" presName="hierRoot2" presStyleCnt="0">
        <dgm:presLayoutVars>
          <dgm:hierBranch val="init"/>
        </dgm:presLayoutVars>
      </dgm:prSet>
      <dgm:spPr/>
    </dgm:pt>
    <dgm:pt modelId="{A93D06CC-A1A6-4533-8149-4404D360A8C3}" type="pres">
      <dgm:prSet presAssocID="{286F8CAB-E545-4F4C-B5E5-44BF25243C5E}" presName="rootComposite" presStyleCnt="0"/>
      <dgm:spPr/>
    </dgm:pt>
    <dgm:pt modelId="{56E7214A-912B-417E-8374-AC1633ECCABE}" type="pres">
      <dgm:prSet presAssocID="{286F8CAB-E545-4F4C-B5E5-44BF25243C5E}" presName="rootText" presStyleLbl="node2" presStyleIdx="0" presStyleCnt="5">
        <dgm:presLayoutVars>
          <dgm:chPref val="3"/>
        </dgm:presLayoutVars>
      </dgm:prSet>
      <dgm:spPr/>
      <dgm:t>
        <a:bodyPr/>
        <a:lstStyle/>
        <a:p>
          <a:endParaRPr lang="es-CO"/>
        </a:p>
      </dgm:t>
    </dgm:pt>
    <dgm:pt modelId="{F92D717D-B089-4837-99C3-C74B7BD55532}" type="pres">
      <dgm:prSet presAssocID="{286F8CAB-E545-4F4C-B5E5-44BF25243C5E}" presName="rootConnector" presStyleLbl="node2" presStyleIdx="0" presStyleCnt="5"/>
      <dgm:spPr/>
      <dgm:t>
        <a:bodyPr/>
        <a:lstStyle/>
        <a:p>
          <a:endParaRPr lang="es-CO"/>
        </a:p>
      </dgm:t>
    </dgm:pt>
    <dgm:pt modelId="{BBCD1E2E-5308-4BA9-86AE-59853E02ABF1}" type="pres">
      <dgm:prSet presAssocID="{286F8CAB-E545-4F4C-B5E5-44BF25243C5E}" presName="hierChild4" presStyleCnt="0"/>
      <dgm:spPr/>
    </dgm:pt>
    <dgm:pt modelId="{6E83251D-70F6-426B-9171-8DD4C77B80ED}" type="pres">
      <dgm:prSet presAssocID="{286F8CAB-E545-4F4C-B5E5-44BF25243C5E}" presName="hierChild5" presStyleCnt="0"/>
      <dgm:spPr/>
    </dgm:pt>
    <dgm:pt modelId="{B6B41103-EBDD-428A-BE72-E42EC327CD01}" type="pres">
      <dgm:prSet presAssocID="{6C142BCB-401F-49C9-BF50-C5EED3F3A074}" presName="Name64" presStyleLbl="parChTrans1D2" presStyleIdx="1" presStyleCnt="7"/>
      <dgm:spPr/>
      <dgm:t>
        <a:bodyPr/>
        <a:lstStyle/>
        <a:p>
          <a:endParaRPr lang="es-CO"/>
        </a:p>
      </dgm:t>
    </dgm:pt>
    <dgm:pt modelId="{AF8B98FF-6CF0-4DEC-8B05-02673DF4A0C9}" type="pres">
      <dgm:prSet presAssocID="{5C39F237-2984-439F-823E-C78395AFF5E0}" presName="hierRoot2" presStyleCnt="0">
        <dgm:presLayoutVars>
          <dgm:hierBranch val="init"/>
        </dgm:presLayoutVars>
      </dgm:prSet>
      <dgm:spPr/>
    </dgm:pt>
    <dgm:pt modelId="{01F0D456-8472-4ECA-A1D3-6589771C55B6}" type="pres">
      <dgm:prSet presAssocID="{5C39F237-2984-439F-823E-C78395AFF5E0}" presName="rootComposite" presStyleCnt="0"/>
      <dgm:spPr/>
    </dgm:pt>
    <dgm:pt modelId="{992A23B5-2FBA-47A1-8B59-C0E4B05991AF}" type="pres">
      <dgm:prSet presAssocID="{5C39F237-2984-439F-823E-C78395AFF5E0}" presName="rootText" presStyleLbl="node2" presStyleIdx="1" presStyleCnt="5">
        <dgm:presLayoutVars>
          <dgm:chPref val="3"/>
        </dgm:presLayoutVars>
      </dgm:prSet>
      <dgm:spPr/>
      <dgm:t>
        <a:bodyPr/>
        <a:lstStyle/>
        <a:p>
          <a:endParaRPr lang="es-CO"/>
        </a:p>
      </dgm:t>
    </dgm:pt>
    <dgm:pt modelId="{21AA59E1-FBFE-44BB-953F-FAEC59819B9F}" type="pres">
      <dgm:prSet presAssocID="{5C39F237-2984-439F-823E-C78395AFF5E0}" presName="rootConnector" presStyleLbl="node2" presStyleIdx="1" presStyleCnt="5"/>
      <dgm:spPr/>
      <dgm:t>
        <a:bodyPr/>
        <a:lstStyle/>
        <a:p>
          <a:endParaRPr lang="es-CO"/>
        </a:p>
      </dgm:t>
    </dgm:pt>
    <dgm:pt modelId="{CE4439EA-A19B-4195-A8C9-ACF2BE4C6BB2}" type="pres">
      <dgm:prSet presAssocID="{5C39F237-2984-439F-823E-C78395AFF5E0}" presName="hierChild4" presStyleCnt="0"/>
      <dgm:spPr/>
    </dgm:pt>
    <dgm:pt modelId="{1F635FD5-AF03-4BBE-8F8C-36AFCFDF1E67}" type="pres">
      <dgm:prSet presAssocID="{5C39F237-2984-439F-823E-C78395AFF5E0}" presName="hierChild5" presStyleCnt="0"/>
      <dgm:spPr/>
    </dgm:pt>
    <dgm:pt modelId="{8C2CB453-9F04-4EB2-A63F-2D177D3C65A0}" type="pres">
      <dgm:prSet presAssocID="{077EC548-1ED5-446C-8BAA-8ACD16AEA1AA}" presName="Name64" presStyleLbl="parChTrans1D2" presStyleIdx="2" presStyleCnt="7"/>
      <dgm:spPr/>
      <dgm:t>
        <a:bodyPr/>
        <a:lstStyle/>
        <a:p>
          <a:endParaRPr lang="es-CO"/>
        </a:p>
      </dgm:t>
    </dgm:pt>
    <dgm:pt modelId="{334540B0-0D80-4901-9BFC-E4F21FAEDF4B}" type="pres">
      <dgm:prSet presAssocID="{F201C123-F8FA-4D26-9B58-926A4416205C}" presName="hierRoot2" presStyleCnt="0">
        <dgm:presLayoutVars>
          <dgm:hierBranch val="init"/>
        </dgm:presLayoutVars>
      </dgm:prSet>
      <dgm:spPr/>
    </dgm:pt>
    <dgm:pt modelId="{AA525469-8B7F-448C-988B-F54C3F9B3408}" type="pres">
      <dgm:prSet presAssocID="{F201C123-F8FA-4D26-9B58-926A4416205C}" presName="rootComposite" presStyleCnt="0"/>
      <dgm:spPr/>
    </dgm:pt>
    <dgm:pt modelId="{DDB6BA16-3B98-4150-9195-B85FA49FDD43}" type="pres">
      <dgm:prSet presAssocID="{F201C123-F8FA-4D26-9B58-926A4416205C}" presName="rootText" presStyleLbl="node2" presStyleIdx="2" presStyleCnt="5">
        <dgm:presLayoutVars>
          <dgm:chPref val="3"/>
        </dgm:presLayoutVars>
      </dgm:prSet>
      <dgm:spPr/>
      <dgm:t>
        <a:bodyPr/>
        <a:lstStyle/>
        <a:p>
          <a:endParaRPr lang="es-CO"/>
        </a:p>
      </dgm:t>
    </dgm:pt>
    <dgm:pt modelId="{4B2A0B9B-B5E3-47D9-8673-8E5DE6629C86}" type="pres">
      <dgm:prSet presAssocID="{F201C123-F8FA-4D26-9B58-926A4416205C}" presName="rootConnector" presStyleLbl="node2" presStyleIdx="2" presStyleCnt="5"/>
      <dgm:spPr/>
      <dgm:t>
        <a:bodyPr/>
        <a:lstStyle/>
        <a:p>
          <a:endParaRPr lang="es-CO"/>
        </a:p>
      </dgm:t>
    </dgm:pt>
    <dgm:pt modelId="{9BC5B96B-B41C-4213-B985-6BC10206B17C}" type="pres">
      <dgm:prSet presAssocID="{F201C123-F8FA-4D26-9B58-926A4416205C}" presName="hierChild4" presStyleCnt="0"/>
      <dgm:spPr/>
    </dgm:pt>
    <dgm:pt modelId="{F9DE65D9-895F-46AD-9DFC-05EFF8490F46}" type="pres">
      <dgm:prSet presAssocID="{F201C123-F8FA-4D26-9B58-926A4416205C}" presName="hierChild5" presStyleCnt="0"/>
      <dgm:spPr/>
    </dgm:pt>
    <dgm:pt modelId="{67201F51-4304-451B-807D-9CC904055748}" type="pres">
      <dgm:prSet presAssocID="{A7ED779B-EAF9-48A6-B59C-4AF145F97E52}" presName="Name64" presStyleLbl="parChTrans1D2" presStyleIdx="3" presStyleCnt="7"/>
      <dgm:spPr/>
      <dgm:t>
        <a:bodyPr/>
        <a:lstStyle/>
        <a:p>
          <a:endParaRPr lang="es-CO"/>
        </a:p>
      </dgm:t>
    </dgm:pt>
    <dgm:pt modelId="{8EB18AFF-8C9A-414F-A2BF-265BD3BEE64B}" type="pres">
      <dgm:prSet presAssocID="{D9608E30-E127-4AB2-9C45-A7A477E753A9}" presName="hierRoot2" presStyleCnt="0">
        <dgm:presLayoutVars>
          <dgm:hierBranch val="init"/>
        </dgm:presLayoutVars>
      </dgm:prSet>
      <dgm:spPr/>
    </dgm:pt>
    <dgm:pt modelId="{D5706C8D-8FAB-4954-8707-E81E74C6C949}" type="pres">
      <dgm:prSet presAssocID="{D9608E30-E127-4AB2-9C45-A7A477E753A9}" presName="rootComposite" presStyleCnt="0"/>
      <dgm:spPr/>
    </dgm:pt>
    <dgm:pt modelId="{7D60F3ED-ED0F-481F-ABD3-C43D2AFC596D}" type="pres">
      <dgm:prSet presAssocID="{D9608E30-E127-4AB2-9C45-A7A477E753A9}" presName="rootText" presStyleLbl="node2" presStyleIdx="3" presStyleCnt="5">
        <dgm:presLayoutVars>
          <dgm:chPref val="3"/>
        </dgm:presLayoutVars>
      </dgm:prSet>
      <dgm:spPr/>
      <dgm:t>
        <a:bodyPr/>
        <a:lstStyle/>
        <a:p>
          <a:endParaRPr lang="es-CO"/>
        </a:p>
      </dgm:t>
    </dgm:pt>
    <dgm:pt modelId="{0DC27599-A3D6-48B1-8B42-A12210DFD80B}" type="pres">
      <dgm:prSet presAssocID="{D9608E30-E127-4AB2-9C45-A7A477E753A9}" presName="rootConnector" presStyleLbl="node2" presStyleIdx="3" presStyleCnt="5"/>
      <dgm:spPr/>
      <dgm:t>
        <a:bodyPr/>
        <a:lstStyle/>
        <a:p>
          <a:endParaRPr lang="es-CO"/>
        </a:p>
      </dgm:t>
    </dgm:pt>
    <dgm:pt modelId="{614FAEB1-7D9C-4A92-A5FE-99E6150DC1A8}" type="pres">
      <dgm:prSet presAssocID="{D9608E30-E127-4AB2-9C45-A7A477E753A9}" presName="hierChild4" presStyleCnt="0"/>
      <dgm:spPr/>
    </dgm:pt>
    <dgm:pt modelId="{8C769044-9D7D-456D-9E2B-DCA53FDAE2F5}" type="pres">
      <dgm:prSet presAssocID="{D9608E30-E127-4AB2-9C45-A7A477E753A9}" presName="hierChild5" presStyleCnt="0"/>
      <dgm:spPr/>
    </dgm:pt>
    <dgm:pt modelId="{BA476508-FF70-4EA1-B7B3-E24D4C0E530B}" type="pres">
      <dgm:prSet presAssocID="{343FEC5B-C7E2-431A-8FA2-1F52551928CC}" presName="Name64" presStyleLbl="parChTrans1D2" presStyleIdx="4" presStyleCnt="7"/>
      <dgm:spPr/>
      <dgm:t>
        <a:bodyPr/>
        <a:lstStyle/>
        <a:p>
          <a:endParaRPr lang="es-CO"/>
        </a:p>
      </dgm:t>
    </dgm:pt>
    <dgm:pt modelId="{6099A811-B32B-4C0D-97A5-6A39E77DF9D5}" type="pres">
      <dgm:prSet presAssocID="{E462A760-AEE2-46C5-99C0-9D300B784F13}" presName="hierRoot2" presStyleCnt="0">
        <dgm:presLayoutVars>
          <dgm:hierBranch val="init"/>
        </dgm:presLayoutVars>
      </dgm:prSet>
      <dgm:spPr/>
    </dgm:pt>
    <dgm:pt modelId="{95F36CD8-2BBF-48CC-B0D7-3B7748E8784F}" type="pres">
      <dgm:prSet presAssocID="{E462A760-AEE2-46C5-99C0-9D300B784F13}" presName="rootComposite" presStyleCnt="0"/>
      <dgm:spPr/>
    </dgm:pt>
    <dgm:pt modelId="{10347ACC-37E1-4DF7-9154-65967B498ED4}" type="pres">
      <dgm:prSet presAssocID="{E462A760-AEE2-46C5-99C0-9D300B784F13}" presName="rootText" presStyleLbl="node2" presStyleIdx="4" presStyleCnt="5">
        <dgm:presLayoutVars>
          <dgm:chPref val="3"/>
        </dgm:presLayoutVars>
      </dgm:prSet>
      <dgm:spPr/>
      <dgm:t>
        <a:bodyPr/>
        <a:lstStyle/>
        <a:p>
          <a:endParaRPr lang="es-CO"/>
        </a:p>
      </dgm:t>
    </dgm:pt>
    <dgm:pt modelId="{012813CC-8372-47D4-A20F-656AE894391A}" type="pres">
      <dgm:prSet presAssocID="{E462A760-AEE2-46C5-99C0-9D300B784F13}" presName="rootConnector" presStyleLbl="node2" presStyleIdx="4" presStyleCnt="5"/>
      <dgm:spPr/>
      <dgm:t>
        <a:bodyPr/>
        <a:lstStyle/>
        <a:p>
          <a:endParaRPr lang="es-CO"/>
        </a:p>
      </dgm:t>
    </dgm:pt>
    <dgm:pt modelId="{AE11F400-BBC9-4E51-A4C0-62A14CBE4675}" type="pres">
      <dgm:prSet presAssocID="{E462A760-AEE2-46C5-99C0-9D300B784F13}" presName="hierChild4" presStyleCnt="0"/>
      <dgm:spPr/>
    </dgm:pt>
    <dgm:pt modelId="{2AB38E24-586C-4D62-933B-AF6E8E7D9756}" type="pres">
      <dgm:prSet presAssocID="{E462A760-AEE2-46C5-99C0-9D300B784F13}" presName="hierChild5" presStyleCnt="0"/>
      <dgm:spPr/>
    </dgm:pt>
    <dgm:pt modelId="{AC6A992E-1778-4D7A-BFB9-CBAC4A41E30A}" type="pres">
      <dgm:prSet presAssocID="{F6C71905-DC32-43E0-B78C-A57A22C2512E}" presName="hierChild3" presStyleCnt="0"/>
      <dgm:spPr/>
    </dgm:pt>
    <dgm:pt modelId="{45B714F4-3DF0-4429-8C50-91C26A77A42F}" type="pres">
      <dgm:prSet presAssocID="{6A0E8E34-3E01-4742-8CB3-08D27AF33F59}" presName="Name115" presStyleLbl="parChTrans1D2" presStyleIdx="5" presStyleCnt="7"/>
      <dgm:spPr/>
      <dgm:t>
        <a:bodyPr/>
        <a:lstStyle/>
        <a:p>
          <a:endParaRPr lang="es-CO"/>
        </a:p>
      </dgm:t>
    </dgm:pt>
    <dgm:pt modelId="{4611F096-9BE8-48C5-91CE-35BFC27B5DE9}" type="pres">
      <dgm:prSet presAssocID="{9AD06015-2489-424C-A100-27DE902785B4}" presName="hierRoot3" presStyleCnt="0">
        <dgm:presLayoutVars>
          <dgm:hierBranch val="init"/>
        </dgm:presLayoutVars>
      </dgm:prSet>
      <dgm:spPr/>
    </dgm:pt>
    <dgm:pt modelId="{3F76649F-B6FD-4527-9B65-011498CE6692}" type="pres">
      <dgm:prSet presAssocID="{9AD06015-2489-424C-A100-27DE902785B4}" presName="rootComposite3" presStyleCnt="0"/>
      <dgm:spPr/>
    </dgm:pt>
    <dgm:pt modelId="{A5997A9F-8709-47FF-816F-0C3DDE36DC0B}" type="pres">
      <dgm:prSet presAssocID="{9AD06015-2489-424C-A100-27DE902785B4}" presName="rootText3" presStyleLbl="asst1" presStyleIdx="0" presStyleCnt="2">
        <dgm:presLayoutVars>
          <dgm:chPref val="3"/>
        </dgm:presLayoutVars>
      </dgm:prSet>
      <dgm:spPr/>
      <dgm:t>
        <a:bodyPr/>
        <a:lstStyle/>
        <a:p>
          <a:endParaRPr lang="es-CO"/>
        </a:p>
      </dgm:t>
    </dgm:pt>
    <dgm:pt modelId="{BCC0AF96-B1C3-4C19-A89E-1AF1F974B25A}" type="pres">
      <dgm:prSet presAssocID="{9AD06015-2489-424C-A100-27DE902785B4}" presName="rootConnector3" presStyleLbl="asst1" presStyleIdx="0" presStyleCnt="2"/>
      <dgm:spPr/>
      <dgm:t>
        <a:bodyPr/>
        <a:lstStyle/>
        <a:p>
          <a:endParaRPr lang="es-CO"/>
        </a:p>
      </dgm:t>
    </dgm:pt>
    <dgm:pt modelId="{03F1EDBF-66E5-480B-8CA5-19DBC5760270}" type="pres">
      <dgm:prSet presAssocID="{9AD06015-2489-424C-A100-27DE902785B4}" presName="hierChild6" presStyleCnt="0"/>
      <dgm:spPr/>
    </dgm:pt>
    <dgm:pt modelId="{9DB21F74-A1D5-418B-8B43-CB38341DF6EC}" type="pres">
      <dgm:prSet presAssocID="{9AD06015-2489-424C-A100-27DE902785B4}" presName="hierChild7" presStyleCnt="0"/>
      <dgm:spPr/>
    </dgm:pt>
    <dgm:pt modelId="{88832E43-977A-4F96-93B3-E2E2570A3E36}" type="pres">
      <dgm:prSet presAssocID="{05481158-3F40-47B6-AB3E-5781B877326C}" presName="Name115" presStyleLbl="parChTrans1D2" presStyleIdx="6" presStyleCnt="7"/>
      <dgm:spPr/>
      <dgm:t>
        <a:bodyPr/>
        <a:lstStyle/>
        <a:p>
          <a:endParaRPr lang="es-CO"/>
        </a:p>
      </dgm:t>
    </dgm:pt>
    <dgm:pt modelId="{B9CE0A54-7699-49F9-A695-45F2FC067AF5}" type="pres">
      <dgm:prSet presAssocID="{5FEE5F79-E674-405E-9261-D473E85173BA}" presName="hierRoot3" presStyleCnt="0">
        <dgm:presLayoutVars>
          <dgm:hierBranch val="init"/>
        </dgm:presLayoutVars>
      </dgm:prSet>
      <dgm:spPr/>
    </dgm:pt>
    <dgm:pt modelId="{AA0DA842-90FB-424B-9144-4707DB8D6A38}" type="pres">
      <dgm:prSet presAssocID="{5FEE5F79-E674-405E-9261-D473E85173BA}" presName="rootComposite3" presStyleCnt="0"/>
      <dgm:spPr/>
    </dgm:pt>
    <dgm:pt modelId="{BA02A535-3587-458A-AEF4-1DF63031D019}" type="pres">
      <dgm:prSet presAssocID="{5FEE5F79-E674-405E-9261-D473E85173BA}" presName="rootText3" presStyleLbl="asst1" presStyleIdx="1" presStyleCnt="2">
        <dgm:presLayoutVars>
          <dgm:chPref val="3"/>
        </dgm:presLayoutVars>
      </dgm:prSet>
      <dgm:spPr/>
      <dgm:t>
        <a:bodyPr/>
        <a:lstStyle/>
        <a:p>
          <a:endParaRPr lang="es-CO"/>
        </a:p>
      </dgm:t>
    </dgm:pt>
    <dgm:pt modelId="{DF5E8725-264D-452B-98A2-3B94D5FAAAC3}" type="pres">
      <dgm:prSet presAssocID="{5FEE5F79-E674-405E-9261-D473E85173BA}" presName="rootConnector3" presStyleLbl="asst1" presStyleIdx="1" presStyleCnt="2"/>
      <dgm:spPr/>
      <dgm:t>
        <a:bodyPr/>
        <a:lstStyle/>
        <a:p>
          <a:endParaRPr lang="es-CO"/>
        </a:p>
      </dgm:t>
    </dgm:pt>
    <dgm:pt modelId="{2DD8FA70-6658-4DDA-8DEC-3FE2520EB73C}" type="pres">
      <dgm:prSet presAssocID="{5FEE5F79-E674-405E-9261-D473E85173BA}" presName="hierChild6" presStyleCnt="0"/>
      <dgm:spPr/>
    </dgm:pt>
    <dgm:pt modelId="{64DEAC7E-CC8D-4678-A3B3-DE97D120CE71}" type="pres">
      <dgm:prSet presAssocID="{5FEE5F79-E674-405E-9261-D473E85173BA}" presName="hierChild7" presStyleCnt="0"/>
      <dgm:spPr/>
    </dgm:pt>
  </dgm:ptLst>
  <dgm:cxnLst>
    <dgm:cxn modelId="{0C044F0F-A14D-44E0-AAD2-A39F70799414}" srcId="{F6C71905-DC32-43E0-B78C-A57A22C2512E}" destId="{286F8CAB-E545-4F4C-B5E5-44BF25243C5E}" srcOrd="2" destOrd="0" parTransId="{51978A5C-B8C2-4883-A445-C9AF6C31A602}" sibTransId="{CD030B60-F54B-45CE-AE1C-D6F3AB78BAC8}"/>
    <dgm:cxn modelId="{131A0117-99B8-4D51-B5A7-D6A5F8E44D63}" type="presOf" srcId="{9AD06015-2489-424C-A100-27DE902785B4}" destId="{A5997A9F-8709-47FF-816F-0C3DDE36DC0B}" srcOrd="0" destOrd="0" presId="urn:microsoft.com/office/officeart/2009/3/layout/HorizontalOrganizationChart"/>
    <dgm:cxn modelId="{4FFCE015-702C-43C3-A593-E4843FC0C8C4}" type="presOf" srcId="{E462A760-AEE2-46C5-99C0-9D300B784F13}" destId="{10347ACC-37E1-4DF7-9154-65967B498ED4}" srcOrd="0" destOrd="0" presId="urn:microsoft.com/office/officeart/2009/3/layout/HorizontalOrganizationChart"/>
    <dgm:cxn modelId="{136D563A-9477-4215-8209-F0A9F778AE56}" type="presOf" srcId="{F6C71905-DC32-43E0-B78C-A57A22C2512E}" destId="{50FC632B-7B65-4823-BD31-2AFCD672822F}" srcOrd="0" destOrd="0" presId="urn:microsoft.com/office/officeart/2009/3/layout/HorizontalOrganizationChart"/>
    <dgm:cxn modelId="{59FF101E-DC6F-4C04-9785-6AF1FC3E51E5}" type="presOf" srcId="{9AD06015-2489-424C-A100-27DE902785B4}" destId="{BCC0AF96-B1C3-4C19-A89E-1AF1F974B25A}" srcOrd="1" destOrd="0" presId="urn:microsoft.com/office/officeart/2009/3/layout/HorizontalOrganizationChart"/>
    <dgm:cxn modelId="{C64CD510-F370-4BAA-9B10-20F3D5AD28DE}" type="presOf" srcId="{5FEE5F79-E674-405E-9261-D473E85173BA}" destId="{BA02A535-3587-458A-AEF4-1DF63031D019}" srcOrd="0" destOrd="0" presId="urn:microsoft.com/office/officeart/2009/3/layout/HorizontalOrganizationChart"/>
    <dgm:cxn modelId="{8D2C6652-717E-4DE7-A24E-ED72B5103597}" type="presOf" srcId="{F201C123-F8FA-4D26-9B58-926A4416205C}" destId="{4B2A0B9B-B5E3-47D9-8673-8E5DE6629C86}" srcOrd="1" destOrd="0" presId="urn:microsoft.com/office/officeart/2009/3/layout/HorizontalOrganizationChart"/>
    <dgm:cxn modelId="{9DB793D5-0B2E-4F74-9C98-F6DBEA72F1A3}" srcId="{F6C71905-DC32-43E0-B78C-A57A22C2512E}" destId="{9AD06015-2489-424C-A100-27DE902785B4}" srcOrd="0" destOrd="0" parTransId="{6A0E8E34-3E01-4742-8CB3-08D27AF33F59}" sibTransId="{8EBDE0D8-53BB-452D-90EC-85BC0160CEF8}"/>
    <dgm:cxn modelId="{7A3E4B9B-EDAD-4C43-82E8-2E15BD108F59}" srcId="{F6C71905-DC32-43E0-B78C-A57A22C2512E}" destId="{D9608E30-E127-4AB2-9C45-A7A477E753A9}" srcOrd="5" destOrd="0" parTransId="{A7ED779B-EAF9-48A6-B59C-4AF145F97E52}" sibTransId="{7DDE853E-5E21-4A45-AF11-ABF7583CBBC1}"/>
    <dgm:cxn modelId="{A16E9BB4-05C7-4376-B6EE-9502B2907FA7}" type="presOf" srcId="{5FEE5F79-E674-405E-9261-D473E85173BA}" destId="{DF5E8725-264D-452B-98A2-3B94D5FAAAC3}" srcOrd="1" destOrd="0" presId="urn:microsoft.com/office/officeart/2009/3/layout/HorizontalOrganizationChart"/>
    <dgm:cxn modelId="{1C11E465-31B8-4D9E-A1F3-DD6A9A9C10BB}" type="presOf" srcId="{51978A5C-B8C2-4883-A445-C9AF6C31A602}" destId="{A7987A23-F995-4972-815D-334050752DAC}" srcOrd="0" destOrd="0" presId="urn:microsoft.com/office/officeart/2009/3/layout/HorizontalOrganizationChart"/>
    <dgm:cxn modelId="{85756FE0-A473-41D6-8216-98683C0D91F5}" type="presOf" srcId="{077EC548-1ED5-446C-8BAA-8ACD16AEA1AA}" destId="{8C2CB453-9F04-4EB2-A63F-2D177D3C65A0}" srcOrd="0" destOrd="0" presId="urn:microsoft.com/office/officeart/2009/3/layout/HorizontalOrganizationChart"/>
    <dgm:cxn modelId="{3824B3A1-29B2-45B8-953E-8144531BA9E1}" srcId="{F6C71905-DC32-43E0-B78C-A57A22C2512E}" destId="{F201C123-F8FA-4D26-9B58-926A4416205C}" srcOrd="4" destOrd="0" parTransId="{077EC548-1ED5-446C-8BAA-8ACD16AEA1AA}" sibTransId="{7DD2BCC9-2DD5-4782-A3A7-5D2A20B4E06D}"/>
    <dgm:cxn modelId="{3655229A-44D1-4AA7-8683-0709AB76AFE9}" type="presOf" srcId="{6C142BCB-401F-49C9-BF50-C5EED3F3A074}" destId="{B6B41103-EBDD-428A-BE72-E42EC327CD01}" srcOrd="0" destOrd="0" presId="urn:microsoft.com/office/officeart/2009/3/layout/HorizontalOrganizationChart"/>
    <dgm:cxn modelId="{382CB69C-1F46-497D-84C2-4853AE1D6FB9}" type="presOf" srcId="{286F8CAB-E545-4F4C-B5E5-44BF25243C5E}" destId="{56E7214A-912B-417E-8374-AC1633ECCABE}" srcOrd="0" destOrd="0" presId="urn:microsoft.com/office/officeart/2009/3/layout/HorizontalOrganizationChart"/>
    <dgm:cxn modelId="{A0E298DD-BF54-4F00-907A-18544220B720}" type="presOf" srcId="{F6C71905-DC32-43E0-B78C-A57A22C2512E}" destId="{BC623DB2-327D-4BF3-BEF3-AD3912DEE55B}" srcOrd="1" destOrd="0" presId="urn:microsoft.com/office/officeart/2009/3/layout/HorizontalOrganizationChart"/>
    <dgm:cxn modelId="{D9BAE346-C5FC-4E41-863A-8E040CF36FAD}" type="presOf" srcId="{D9608E30-E127-4AB2-9C45-A7A477E753A9}" destId="{0DC27599-A3D6-48B1-8B42-A12210DFD80B}" srcOrd="1" destOrd="0" presId="urn:microsoft.com/office/officeart/2009/3/layout/HorizontalOrganizationChart"/>
    <dgm:cxn modelId="{74D94FF1-1599-4BC6-A2C0-6D4A5DF348E7}" srcId="{F6C71905-DC32-43E0-B78C-A57A22C2512E}" destId="{E462A760-AEE2-46C5-99C0-9D300B784F13}" srcOrd="6" destOrd="0" parTransId="{343FEC5B-C7E2-431A-8FA2-1F52551928CC}" sibTransId="{B4855AFD-17BE-4BC5-8E76-DAAAACD4B237}"/>
    <dgm:cxn modelId="{FDDF2962-A9A4-4B4C-A078-8D508DBDA82F}" type="presOf" srcId="{05481158-3F40-47B6-AB3E-5781B877326C}" destId="{88832E43-977A-4F96-93B3-E2E2570A3E36}" srcOrd="0" destOrd="0" presId="urn:microsoft.com/office/officeart/2009/3/layout/HorizontalOrganizationChart"/>
    <dgm:cxn modelId="{FC37238F-9E46-41E4-8305-18000E1FD0B1}" type="presOf" srcId="{343FEC5B-C7E2-431A-8FA2-1F52551928CC}" destId="{BA476508-FF70-4EA1-B7B3-E24D4C0E530B}" srcOrd="0" destOrd="0" presId="urn:microsoft.com/office/officeart/2009/3/layout/HorizontalOrganizationChart"/>
    <dgm:cxn modelId="{B014D700-7FF2-4D49-B830-F82726AF864F}" type="presOf" srcId="{F201C123-F8FA-4D26-9B58-926A4416205C}" destId="{DDB6BA16-3B98-4150-9195-B85FA49FDD43}" srcOrd="0" destOrd="0" presId="urn:microsoft.com/office/officeart/2009/3/layout/HorizontalOrganizationChart"/>
    <dgm:cxn modelId="{4C582B41-F47F-44C1-B5E4-4D6609752AF1}" srcId="{F6C71905-DC32-43E0-B78C-A57A22C2512E}" destId="{5C39F237-2984-439F-823E-C78395AFF5E0}" srcOrd="3" destOrd="0" parTransId="{6C142BCB-401F-49C9-BF50-C5EED3F3A074}" sibTransId="{E7F63F95-5703-4DC3-966F-D8CA00A62910}"/>
    <dgm:cxn modelId="{120E893A-D655-445D-86AA-33397612C45B}" type="presOf" srcId="{685AFD38-F16F-4071-A20A-A540CD555C78}" destId="{27DC3B1F-2E4A-4392-92B4-1624EFF96E75}" srcOrd="0" destOrd="0" presId="urn:microsoft.com/office/officeart/2009/3/layout/HorizontalOrganizationChart"/>
    <dgm:cxn modelId="{ED4BB392-BF5D-4AC1-83AD-0A1FCA2C1ABD}" type="presOf" srcId="{5C39F237-2984-439F-823E-C78395AFF5E0}" destId="{992A23B5-2FBA-47A1-8B59-C0E4B05991AF}" srcOrd="0" destOrd="0" presId="urn:microsoft.com/office/officeart/2009/3/layout/HorizontalOrganizationChart"/>
    <dgm:cxn modelId="{31476AFE-F7EE-4FD6-B632-310DE6F9DCB4}" srcId="{685AFD38-F16F-4071-A20A-A540CD555C78}" destId="{F6C71905-DC32-43E0-B78C-A57A22C2512E}" srcOrd="0" destOrd="0" parTransId="{826EEA74-ABE4-4EC9-A3CA-9FC9EA1A1123}" sibTransId="{35385EE8-9286-4800-93F2-D7444F581D63}"/>
    <dgm:cxn modelId="{1395D3B8-D543-4A13-90C0-166C91A9706F}" type="presOf" srcId="{A7ED779B-EAF9-48A6-B59C-4AF145F97E52}" destId="{67201F51-4304-451B-807D-9CC904055748}" srcOrd="0" destOrd="0" presId="urn:microsoft.com/office/officeart/2009/3/layout/HorizontalOrganizationChart"/>
    <dgm:cxn modelId="{4CC04A15-3938-41A6-BA2E-328E0F8F26AA}" type="presOf" srcId="{5C39F237-2984-439F-823E-C78395AFF5E0}" destId="{21AA59E1-FBFE-44BB-953F-FAEC59819B9F}" srcOrd="1" destOrd="0" presId="urn:microsoft.com/office/officeart/2009/3/layout/HorizontalOrganizationChart"/>
    <dgm:cxn modelId="{AE7A909A-3CD9-4923-9FB1-4B49F279520B}" type="presOf" srcId="{E462A760-AEE2-46C5-99C0-9D300B784F13}" destId="{012813CC-8372-47D4-A20F-656AE894391A}" srcOrd="1" destOrd="0" presId="urn:microsoft.com/office/officeart/2009/3/layout/HorizontalOrganizationChart"/>
    <dgm:cxn modelId="{CFAEA884-A65A-4FE7-95E7-38EE42BC760B}" type="presOf" srcId="{D9608E30-E127-4AB2-9C45-A7A477E753A9}" destId="{7D60F3ED-ED0F-481F-ABD3-C43D2AFC596D}" srcOrd="0" destOrd="0" presId="urn:microsoft.com/office/officeart/2009/3/layout/HorizontalOrganizationChart"/>
    <dgm:cxn modelId="{126137BA-2BDD-4F56-8C59-D6FA8C501078}" srcId="{F6C71905-DC32-43E0-B78C-A57A22C2512E}" destId="{5FEE5F79-E674-405E-9261-D473E85173BA}" srcOrd="1" destOrd="0" parTransId="{05481158-3F40-47B6-AB3E-5781B877326C}" sibTransId="{ACBF3C29-F0A6-4DBB-80D8-E0FB08C72EC4}"/>
    <dgm:cxn modelId="{73120D4F-7D77-48ED-BB22-B9548694EFD9}" type="presOf" srcId="{286F8CAB-E545-4F4C-B5E5-44BF25243C5E}" destId="{F92D717D-B089-4837-99C3-C74B7BD55532}" srcOrd="1" destOrd="0" presId="urn:microsoft.com/office/officeart/2009/3/layout/HorizontalOrganizationChart"/>
    <dgm:cxn modelId="{739792CF-14CC-41CC-B21F-AF0EC93CB735}" type="presOf" srcId="{6A0E8E34-3E01-4742-8CB3-08D27AF33F59}" destId="{45B714F4-3DF0-4429-8C50-91C26A77A42F}" srcOrd="0" destOrd="0" presId="urn:microsoft.com/office/officeart/2009/3/layout/HorizontalOrganizationChart"/>
    <dgm:cxn modelId="{92875886-7EFC-4E77-B6B0-CF4C3C7EF151}" type="presParOf" srcId="{27DC3B1F-2E4A-4392-92B4-1624EFF96E75}" destId="{7C946366-3454-44C7-93B2-44AD4AF5FCFB}" srcOrd="0" destOrd="0" presId="urn:microsoft.com/office/officeart/2009/3/layout/HorizontalOrganizationChart"/>
    <dgm:cxn modelId="{5E1092E9-D8DF-4E7A-B178-C73852E80925}" type="presParOf" srcId="{7C946366-3454-44C7-93B2-44AD4AF5FCFB}" destId="{A3EFDA24-4DA0-4F66-80B5-E5E527FE2C8B}" srcOrd="0" destOrd="0" presId="urn:microsoft.com/office/officeart/2009/3/layout/HorizontalOrganizationChart"/>
    <dgm:cxn modelId="{C2E2813E-7E46-438E-915C-596B1FCD172D}" type="presParOf" srcId="{A3EFDA24-4DA0-4F66-80B5-E5E527FE2C8B}" destId="{50FC632B-7B65-4823-BD31-2AFCD672822F}" srcOrd="0" destOrd="0" presId="urn:microsoft.com/office/officeart/2009/3/layout/HorizontalOrganizationChart"/>
    <dgm:cxn modelId="{00F21A68-9C88-420D-8958-EB1F1C4BC259}" type="presParOf" srcId="{A3EFDA24-4DA0-4F66-80B5-E5E527FE2C8B}" destId="{BC623DB2-327D-4BF3-BEF3-AD3912DEE55B}" srcOrd="1" destOrd="0" presId="urn:microsoft.com/office/officeart/2009/3/layout/HorizontalOrganizationChart"/>
    <dgm:cxn modelId="{6A55D77B-00B0-416D-8797-8EBAB235EE6E}" type="presParOf" srcId="{7C946366-3454-44C7-93B2-44AD4AF5FCFB}" destId="{5E71D3B5-1ADB-41C4-9649-90C9F32FDCA9}" srcOrd="1" destOrd="0" presId="urn:microsoft.com/office/officeart/2009/3/layout/HorizontalOrganizationChart"/>
    <dgm:cxn modelId="{12A66F28-FA83-47CC-8D74-F650B2962458}" type="presParOf" srcId="{5E71D3B5-1ADB-41C4-9649-90C9F32FDCA9}" destId="{A7987A23-F995-4972-815D-334050752DAC}" srcOrd="0" destOrd="0" presId="urn:microsoft.com/office/officeart/2009/3/layout/HorizontalOrganizationChart"/>
    <dgm:cxn modelId="{2ABC4CAF-4BCA-4B3F-9AD8-723329643C1E}" type="presParOf" srcId="{5E71D3B5-1ADB-41C4-9649-90C9F32FDCA9}" destId="{77DC173E-70DB-4F80-988A-9179870F9183}" srcOrd="1" destOrd="0" presId="urn:microsoft.com/office/officeart/2009/3/layout/HorizontalOrganizationChart"/>
    <dgm:cxn modelId="{47E229C1-441B-4EBB-A8DD-C91826A8E421}" type="presParOf" srcId="{77DC173E-70DB-4F80-988A-9179870F9183}" destId="{A93D06CC-A1A6-4533-8149-4404D360A8C3}" srcOrd="0" destOrd="0" presId="urn:microsoft.com/office/officeart/2009/3/layout/HorizontalOrganizationChart"/>
    <dgm:cxn modelId="{9309BF47-342A-4380-9313-DC3A066A57B2}" type="presParOf" srcId="{A93D06CC-A1A6-4533-8149-4404D360A8C3}" destId="{56E7214A-912B-417E-8374-AC1633ECCABE}" srcOrd="0" destOrd="0" presId="urn:microsoft.com/office/officeart/2009/3/layout/HorizontalOrganizationChart"/>
    <dgm:cxn modelId="{DD27F9F8-11BA-47C0-A20E-D5AB99F28E2E}" type="presParOf" srcId="{A93D06CC-A1A6-4533-8149-4404D360A8C3}" destId="{F92D717D-B089-4837-99C3-C74B7BD55532}" srcOrd="1" destOrd="0" presId="urn:microsoft.com/office/officeart/2009/3/layout/HorizontalOrganizationChart"/>
    <dgm:cxn modelId="{4AC44FAF-529E-4A90-85B5-6C25AA1CFE8B}" type="presParOf" srcId="{77DC173E-70DB-4F80-988A-9179870F9183}" destId="{BBCD1E2E-5308-4BA9-86AE-59853E02ABF1}" srcOrd="1" destOrd="0" presId="urn:microsoft.com/office/officeart/2009/3/layout/HorizontalOrganizationChart"/>
    <dgm:cxn modelId="{3CE6CCE0-886D-40BE-B1FC-69DFB6BA0C2F}" type="presParOf" srcId="{77DC173E-70DB-4F80-988A-9179870F9183}" destId="{6E83251D-70F6-426B-9171-8DD4C77B80ED}" srcOrd="2" destOrd="0" presId="urn:microsoft.com/office/officeart/2009/3/layout/HorizontalOrganizationChart"/>
    <dgm:cxn modelId="{68453E33-0974-4FD5-9931-FDCECAE1EEAF}" type="presParOf" srcId="{5E71D3B5-1ADB-41C4-9649-90C9F32FDCA9}" destId="{B6B41103-EBDD-428A-BE72-E42EC327CD01}" srcOrd="2" destOrd="0" presId="urn:microsoft.com/office/officeart/2009/3/layout/HorizontalOrganizationChart"/>
    <dgm:cxn modelId="{D2188E16-5B09-42AF-88A1-3B3C38511939}" type="presParOf" srcId="{5E71D3B5-1ADB-41C4-9649-90C9F32FDCA9}" destId="{AF8B98FF-6CF0-4DEC-8B05-02673DF4A0C9}" srcOrd="3" destOrd="0" presId="urn:microsoft.com/office/officeart/2009/3/layout/HorizontalOrganizationChart"/>
    <dgm:cxn modelId="{73BDB24F-C907-4450-8DAA-15838A461F47}" type="presParOf" srcId="{AF8B98FF-6CF0-4DEC-8B05-02673DF4A0C9}" destId="{01F0D456-8472-4ECA-A1D3-6589771C55B6}" srcOrd="0" destOrd="0" presId="urn:microsoft.com/office/officeart/2009/3/layout/HorizontalOrganizationChart"/>
    <dgm:cxn modelId="{824C8B7F-92D2-465B-AF9C-F53A2A95AFB9}" type="presParOf" srcId="{01F0D456-8472-4ECA-A1D3-6589771C55B6}" destId="{992A23B5-2FBA-47A1-8B59-C0E4B05991AF}" srcOrd="0" destOrd="0" presId="urn:microsoft.com/office/officeart/2009/3/layout/HorizontalOrganizationChart"/>
    <dgm:cxn modelId="{9955FC65-7DFC-4FB0-80C4-508B0DD4533C}" type="presParOf" srcId="{01F0D456-8472-4ECA-A1D3-6589771C55B6}" destId="{21AA59E1-FBFE-44BB-953F-FAEC59819B9F}" srcOrd="1" destOrd="0" presId="urn:microsoft.com/office/officeart/2009/3/layout/HorizontalOrganizationChart"/>
    <dgm:cxn modelId="{4FDBA820-8EB9-4AE7-971E-28EE37E75E49}" type="presParOf" srcId="{AF8B98FF-6CF0-4DEC-8B05-02673DF4A0C9}" destId="{CE4439EA-A19B-4195-A8C9-ACF2BE4C6BB2}" srcOrd="1" destOrd="0" presId="urn:microsoft.com/office/officeart/2009/3/layout/HorizontalOrganizationChart"/>
    <dgm:cxn modelId="{BD666DE0-3C6D-4013-968D-C9E962119BEA}" type="presParOf" srcId="{AF8B98FF-6CF0-4DEC-8B05-02673DF4A0C9}" destId="{1F635FD5-AF03-4BBE-8F8C-36AFCFDF1E67}" srcOrd="2" destOrd="0" presId="urn:microsoft.com/office/officeart/2009/3/layout/HorizontalOrganizationChart"/>
    <dgm:cxn modelId="{A9C32D59-0DE5-4AD3-9651-19FB7C73B89A}" type="presParOf" srcId="{5E71D3B5-1ADB-41C4-9649-90C9F32FDCA9}" destId="{8C2CB453-9F04-4EB2-A63F-2D177D3C65A0}" srcOrd="4" destOrd="0" presId="urn:microsoft.com/office/officeart/2009/3/layout/HorizontalOrganizationChart"/>
    <dgm:cxn modelId="{70DAEA59-AA21-4DA9-A633-07C5D2E68390}" type="presParOf" srcId="{5E71D3B5-1ADB-41C4-9649-90C9F32FDCA9}" destId="{334540B0-0D80-4901-9BFC-E4F21FAEDF4B}" srcOrd="5" destOrd="0" presId="urn:microsoft.com/office/officeart/2009/3/layout/HorizontalOrganizationChart"/>
    <dgm:cxn modelId="{5AB7010D-E4CD-4118-93F3-52F4AFCAE5FD}" type="presParOf" srcId="{334540B0-0D80-4901-9BFC-E4F21FAEDF4B}" destId="{AA525469-8B7F-448C-988B-F54C3F9B3408}" srcOrd="0" destOrd="0" presId="urn:microsoft.com/office/officeart/2009/3/layout/HorizontalOrganizationChart"/>
    <dgm:cxn modelId="{7EF8E7CA-C54C-407E-9827-133890C6E277}" type="presParOf" srcId="{AA525469-8B7F-448C-988B-F54C3F9B3408}" destId="{DDB6BA16-3B98-4150-9195-B85FA49FDD43}" srcOrd="0" destOrd="0" presId="urn:microsoft.com/office/officeart/2009/3/layout/HorizontalOrganizationChart"/>
    <dgm:cxn modelId="{4A15C70B-E33A-49C9-A865-A1C15174DB0D}" type="presParOf" srcId="{AA525469-8B7F-448C-988B-F54C3F9B3408}" destId="{4B2A0B9B-B5E3-47D9-8673-8E5DE6629C86}" srcOrd="1" destOrd="0" presId="urn:microsoft.com/office/officeart/2009/3/layout/HorizontalOrganizationChart"/>
    <dgm:cxn modelId="{F39B79F1-7F9D-4711-A3AE-F85975F6300E}" type="presParOf" srcId="{334540B0-0D80-4901-9BFC-E4F21FAEDF4B}" destId="{9BC5B96B-B41C-4213-B985-6BC10206B17C}" srcOrd="1" destOrd="0" presId="urn:microsoft.com/office/officeart/2009/3/layout/HorizontalOrganizationChart"/>
    <dgm:cxn modelId="{E4139EFB-CE37-4E46-BBF0-6B8BF0E47098}" type="presParOf" srcId="{334540B0-0D80-4901-9BFC-E4F21FAEDF4B}" destId="{F9DE65D9-895F-46AD-9DFC-05EFF8490F46}" srcOrd="2" destOrd="0" presId="urn:microsoft.com/office/officeart/2009/3/layout/HorizontalOrganizationChart"/>
    <dgm:cxn modelId="{295A68AB-C051-4A4B-A783-716352E83040}" type="presParOf" srcId="{5E71D3B5-1ADB-41C4-9649-90C9F32FDCA9}" destId="{67201F51-4304-451B-807D-9CC904055748}" srcOrd="6" destOrd="0" presId="urn:microsoft.com/office/officeart/2009/3/layout/HorizontalOrganizationChart"/>
    <dgm:cxn modelId="{EA64EE44-4432-4B9B-A125-9214FC90D512}" type="presParOf" srcId="{5E71D3B5-1ADB-41C4-9649-90C9F32FDCA9}" destId="{8EB18AFF-8C9A-414F-A2BF-265BD3BEE64B}" srcOrd="7" destOrd="0" presId="urn:microsoft.com/office/officeart/2009/3/layout/HorizontalOrganizationChart"/>
    <dgm:cxn modelId="{D4A51860-2BAA-4290-A99C-7FB2E23D7C84}" type="presParOf" srcId="{8EB18AFF-8C9A-414F-A2BF-265BD3BEE64B}" destId="{D5706C8D-8FAB-4954-8707-E81E74C6C949}" srcOrd="0" destOrd="0" presId="urn:microsoft.com/office/officeart/2009/3/layout/HorizontalOrganizationChart"/>
    <dgm:cxn modelId="{4491FB9D-735D-4A4F-8639-E41F35339C3A}" type="presParOf" srcId="{D5706C8D-8FAB-4954-8707-E81E74C6C949}" destId="{7D60F3ED-ED0F-481F-ABD3-C43D2AFC596D}" srcOrd="0" destOrd="0" presId="urn:microsoft.com/office/officeart/2009/3/layout/HorizontalOrganizationChart"/>
    <dgm:cxn modelId="{1762B6F2-684A-43C9-B9F3-BBA6763E51C5}" type="presParOf" srcId="{D5706C8D-8FAB-4954-8707-E81E74C6C949}" destId="{0DC27599-A3D6-48B1-8B42-A12210DFD80B}" srcOrd="1" destOrd="0" presId="urn:microsoft.com/office/officeart/2009/3/layout/HorizontalOrganizationChart"/>
    <dgm:cxn modelId="{B54B0158-4412-442D-B62A-528BB2484EE5}" type="presParOf" srcId="{8EB18AFF-8C9A-414F-A2BF-265BD3BEE64B}" destId="{614FAEB1-7D9C-4A92-A5FE-99E6150DC1A8}" srcOrd="1" destOrd="0" presId="urn:microsoft.com/office/officeart/2009/3/layout/HorizontalOrganizationChart"/>
    <dgm:cxn modelId="{7BE1EF55-C93E-4B22-AA59-748A6843F5C1}" type="presParOf" srcId="{8EB18AFF-8C9A-414F-A2BF-265BD3BEE64B}" destId="{8C769044-9D7D-456D-9E2B-DCA53FDAE2F5}" srcOrd="2" destOrd="0" presId="urn:microsoft.com/office/officeart/2009/3/layout/HorizontalOrganizationChart"/>
    <dgm:cxn modelId="{C1A44FF3-2EA5-49A0-862C-C7C297C6B0DF}" type="presParOf" srcId="{5E71D3B5-1ADB-41C4-9649-90C9F32FDCA9}" destId="{BA476508-FF70-4EA1-B7B3-E24D4C0E530B}" srcOrd="8" destOrd="0" presId="urn:microsoft.com/office/officeart/2009/3/layout/HorizontalOrganizationChart"/>
    <dgm:cxn modelId="{2869163A-B7B9-4364-9205-A14CA572C185}" type="presParOf" srcId="{5E71D3B5-1ADB-41C4-9649-90C9F32FDCA9}" destId="{6099A811-B32B-4C0D-97A5-6A39E77DF9D5}" srcOrd="9" destOrd="0" presId="urn:microsoft.com/office/officeart/2009/3/layout/HorizontalOrganizationChart"/>
    <dgm:cxn modelId="{270E459F-B936-4AFF-8C47-34920A829675}" type="presParOf" srcId="{6099A811-B32B-4C0D-97A5-6A39E77DF9D5}" destId="{95F36CD8-2BBF-48CC-B0D7-3B7748E8784F}" srcOrd="0" destOrd="0" presId="urn:microsoft.com/office/officeart/2009/3/layout/HorizontalOrganizationChart"/>
    <dgm:cxn modelId="{1A4D4042-E040-451C-8968-1BC2C4D2392F}" type="presParOf" srcId="{95F36CD8-2BBF-48CC-B0D7-3B7748E8784F}" destId="{10347ACC-37E1-4DF7-9154-65967B498ED4}" srcOrd="0" destOrd="0" presId="urn:microsoft.com/office/officeart/2009/3/layout/HorizontalOrganizationChart"/>
    <dgm:cxn modelId="{CD22B8CA-1422-4CD6-B335-22C006EE665B}" type="presParOf" srcId="{95F36CD8-2BBF-48CC-B0D7-3B7748E8784F}" destId="{012813CC-8372-47D4-A20F-656AE894391A}" srcOrd="1" destOrd="0" presId="urn:microsoft.com/office/officeart/2009/3/layout/HorizontalOrganizationChart"/>
    <dgm:cxn modelId="{EE60AA6F-9ECD-481E-89DC-67E19932B08E}" type="presParOf" srcId="{6099A811-B32B-4C0D-97A5-6A39E77DF9D5}" destId="{AE11F400-BBC9-4E51-A4C0-62A14CBE4675}" srcOrd="1" destOrd="0" presId="urn:microsoft.com/office/officeart/2009/3/layout/HorizontalOrganizationChart"/>
    <dgm:cxn modelId="{62677BE2-F747-41D2-9A82-BA5BAD3778F8}" type="presParOf" srcId="{6099A811-B32B-4C0D-97A5-6A39E77DF9D5}" destId="{2AB38E24-586C-4D62-933B-AF6E8E7D9756}" srcOrd="2" destOrd="0" presId="urn:microsoft.com/office/officeart/2009/3/layout/HorizontalOrganizationChart"/>
    <dgm:cxn modelId="{61CF57A8-758A-4DE2-A9C4-95092CDDA4BB}" type="presParOf" srcId="{7C946366-3454-44C7-93B2-44AD4AF5FCFB}" destId="{AC6A992E-1778-4D7A-BFB9-CBAC4A41E30A}" srcOrd="2" destOrd="0" presId="urn:microsoft.com/office/officeart/2009/3/layout/HorizontalOrganizationChart"/>
    <dgm:cxn modelId="{EEF9AB37-75CB-415A-B3CC-5AF412BCF753}" type="presParOf" srcId="{AC6A992E-1778-4D7A-BFB9-CBAC4A41E30A}" destId="{45B714F4-3DF0-4429-8C50-91C26A77A42F}" srcOrd="0" destOrd="0" presId="urn:microsoft.com/office/officeart/2009/3/layout/HorizontalOrganizationChart"/>
    <dgm:cxn modelId="{43740D54-C066-42BA-9EEE-05DF1F232FF9}" type="presParOf" srcId="{AC6A992E-1778-4D7A-BFB9-CBAC4A41E30A}" destId="{4611F096-9BE8-48C5-91CE-35BFC27B5DE9}" srcOrd="1" destOrd="0" presId="urn:microsoft.com/office/officeart/2009/3/layout/HorizontalOrganizationChart"/>
    <dgm:cxn modelId="{2EEC6F20-13CE-4619-A8BF-FEB7462828E5}" type="presParOf" srcId="{4611F096-9BE8-48C5-91CE-35BFC27B5DE9}" destId="{3F76649F-B6FD-4527-9B65-011498CE6692}" srcOrd="0" destOrd="0" presId="urn:microsoft.com/office/officeart/2009/3/layout/HorizontalOrganizationChart"/>
    <dgm:cxn modelId="{56D316AB-F4F3-4E64-8139-0AF6B19CBB38}" type="presParOf" srcId="{3F76649F-B6FD-4527-9B65-011498CE6692}" destId="{A5997A9F-8709-47FF-816F-0C3DDE36DC0B}" srcOrd="0" destOrd="0" presId="urn:microsoft.com/office/officeart/2009/3/layout/HorizontalOrganizationChart"/>
    <dgm:cxn modelId="{4F29FA70-FBA4-4E4B-BB9E-3B5428F8E66D}" type="presParOf" srcId="{3F76649F-B6FD-4527-9B65-011498CE6692}" destId="{BCC0AF96-B1C3-4C19-A89E-1AF1F974B25A}" srcOrd="1" destOrd="0" presId="urn:microsoft.com/office/officeart/2009/3/layout/HorizontalOrganizationChart"/>
    <dgm:cxn modelId="{6BB24AEF-6A71-48BA-97C6-3771970B8B69}" type="presParOf" srcId="{4611F096-9BE8-48C5-91CE-35BFC27B5DE9}" destId="{03F1EDBF-66E5-480B-8CA5-19DBC5760270}" srcOrd="1" destOrd="0" presId="urn:microsoft.com/office/officeart/2009/3/layout/HorizontalOrganizationChart"/>
    <dgm:cxn modelId="{08F05864-52D2-44AD-99FE-8BF684D1546B}" type="presParOf" srcId="{4611F096-9BE8-48C5-91CE-35BFC27B5DE9}" destId="{9DB21F74-A1D5-418B-8B43-CB38341DF6EC}" srcOrd="2" destOrd="0" presId="urn:microsoft.com/office/officeart/2009/3/layout/HorizontalOrganizationChart"/>
    <dgm:cxn modelId="{3B9A3B4D-9296-443B-9509-DD859F567F21}" type="presParOf" srcId="{AC6A992E-1778-4D7A-BFB9-CBAC4A41E30A}" destId="{88832E43-977A-4F96-93B3-E2E2570A3E36}" srcOrd="2" destOrd="0" presId="urn:microsoft.com/office/officeart/2009/3/layout/HorizontalOrganizationChart"/>
    <dgm:cxn modelId="{AF5A610E-D734-4E70-AB7D-E03FC6076454}" type="presParOf" srcId="{AC6A992E-1778-4D7A-BFB9-CBAC4A41E30A}" destId="{B9CE0A54-7699-49F9-A695-45F2FC067AF5}" srcOrd="3" destOrd="0" presId="urn:microsoft.com/office/officeart/2009/3/layout/HorizontalOrganizationChart"/>
    <dgm:cxn modelId="{20A24E0C-F97F-451D-B9E6-E6A5A9352C8D}" type="presParOf" srcId="{B9CE0A54-7699-49F9-A695-45F2FC067AF5}" destId="{AA0DA842-90FB-424B-9144-4707DB8D6A38}" srcOrd="0" destOrd="0" presId="urn:microsoft.com/office/officeart/2009/3/layout/HorizontalOrganizationChart"/>
    <dgm:cxn modelId="{8003F0B3-75F9-45BD-A99F-13CA97FAC141}" type="presParOf" srcId="{AA0DA842-90FB-424B-9144-4707DB8D6A38}" destId="{BA02A535-3587-458A-AEF4-1DF63031D019}" srcOrd="0" destOrd="0" presId="urn:microsoft.com/office/officeart/2009/3/layout/HorizontalOrganizationChart"/>
    <dgm:cxn modelId="{EA048668-5DF8-4218-88D5-BCBC44F9B47A}" type="presParOf" srcId="{AA0DA842-90FB-424B-9144-4707DB8D6A38}" destId="{DF5E8725-264D-452B-98A2-3B94D5FAAAC3}" srcOrd="1" destOrd="0" presId="urn:microsoft.com/office/officeart/2009/3/layout/HorizontalOrganizationChart"/>
    <dgm:cxn modelId="{DBFC8CCF-4C72-4D08-80FF-C22E4EDE8CAD}" type="presParOf" srcId="{B9CE0A54-7699-49F9-A695-45F2FC067AF5}" destId="{2DD8FA70-6658-4DDA-8DEC-3FE2520EB73C}" srcOrd="1" destOrd="0" presId="urn:microsoft.com/office/officeart/2009/3/layout/HorizontalOrganizationChart"/>
    <dgm:cxn modelId="{29E41D33-94BD-40CF-AB50-05CB0CFEAC99}" type="presParOf" srcId="{B9CE0A54-7699-49F9-A695-45F2FC067AF5}" destId="{64DEAC7E-CC8D-4678-A3B3-DE97D120CE7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52E8D-97DA-491C-8E79-32DD92A9CE1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CO"/>
        </a:p>
      </dgm:t>
    </dgm:pt>
    <dgm:pt modelId="{2459BFDF-9030-4647-B5AC-B6C914CC8675}">
      <dgm:prSet phldrT="[Texto]"/>
      <dgm:spPr/>
      <dgm:t>
        <a:bodyPr/>
        <a:lstStyle/>
        <a:p>
          <a:r>
            <a:rPr lang="es-CO" dirty="0" smtClean="0"/>
            <a:t>Publicidad, promoción y </a:t>
          </a:r>
          <a:r>
            <a:rPr lang="es-CO" dirty="0" smtClean="0"/>
            <a:t>venta.</a:t>
          </a:r>
          <a:endParaRPr lang="es-CO" dirty="0"/>
        </a:p>
      </dgm:t>
    </dgm:pt>
    <dgm:pt modelId="{72A1276D-53D2-4C48-AA83-B438F23AD852}" type="parTrans" cxnId="{702FD369-DD12-4492-9106-63302ACB4D64}">
      <dgm:prSet/>
      <dgm:spPr/>
      <dgm:t>
        <a:bodyPr/>
        <a:lstStyle/>
        <a:p>
          <a:endParaRPr lang="es-CO"/>
        </a:p>
      </dgm:t>
    </dgm:pt>
    <dgm:pt modelId="{142CCD94-900F-4CB7-A86B-D7795F343D11}" type="sibTrans" cxnId="{702FD369-DD12-4492-9106-63302ACB4D64}">
      <dgm:prSet/>
      <dgm:spPr/>
      <dgm:t>
        <a:bodyPr/>
        <a:lstStyle/>
        <a:p>
          <a:endParaRPr lang="es-CO"/>
        </a:p>
      </dgm:t>
    </dgm:pt>
    <dgm:pt modelId="{CB804747-F4BB-4600-A488-938D3266533C}">
      <dgm:prSet phldrT="[Texto]"/>
      <dgm:spPr/>
      <dgm:t>
        <a:bodyPr/>
        <a:lstStyle/>
        <a:p>
          <a:r>
            <a:rPr lang="es-CO" dirty="0" smtClean="0"/>
            <a:t>Herramienta de análisis </a:t>
          </a:r>
          <a:r>
            <a:rPr lang="es-CO" dirty="0" smtClean="0"/>
            <a:t>comercial.</a:t>
          </a:r>
          <a:endParaRPr lang="es-CO" dirty="0"/>
        </a:p>
      </dgm:t>
    </dgm:pt>
    <dgm:pt modelId="{3186665C-0B4D-4017-A556-26093470DC0D}" type="parTrans" cxnId="{DD59AEE2-B7D3-4369-AD8E-185B6DD4EA8A}">
      <dgm:prSet/>
      <dgm:spPr/>
      <dgm:t>
        <a:bodyPr/>
        <a:lstStyle/>
        <a:p>
          <a:endParaRPr lang="es-CO"/>
        </a:p>
      </dgm:t>
    </dgm:pt>
    <dgm:pt modelId="{313CBF24-8FAF-4DC6-A311-E3348426727C}" type="sibTrans" cxnId="{DD59AEE2-B7D3-4369-AD8E-185B6DD4EA8A}">
      <dgm:prSet/>
      <dgm:spPr/>
      <dgm:t>
        <a:bodyPr/>
        <a:lstStyle/>
        <a:p>
          <a:endParaRPr lang="es-CO"/>
        </a:p>
      </dgm:t>
    </dgm:pt>
    <dgm:pt modelId="{6CBC6556-A9D5-4CC5-AD63-25A8CF9095D9}">
      <dgm:prSet phldrT="[Texto]"/>
      <dgm:spPr/>
      <dgm:t>
        <a:bodyPr/>
        <a:lstStyle/>
        <a:p>
          <a:r>
            <a:rPr lang="es-CO" dirty="0" smtClean="0"/>
            <a:t>Promotor de la sociedad de </a:t>
          </a:r>
          <a:r>
            <a:rPr lang="es-CO" dirty="0" smtClean="0"/>
            <a:t>consumo.</a:t>
          </a:r>
          <a:endParaRPr lang="es-CO" dirty="0"/>
        </a:p>
      </dgm:t>
    </dgm:pt>
    <dgm:pt modelId="{C3E39651-A918-4C37-90D5-7D0B99D5D57B}" type="parTrans" cxnId="{B03C85BB-CA16-483F-95D4-0BFD09B97267}">
      <dgm:prSet/>
      <dgm:spPr/>
      <dgm:t>
        <a:bodyPr/>
        <a:lstStyle/>
        <a:p>
          <a:endParaRPr lang="es-CO"/>
        </a:p>
      </dgm:t>
    </dgm:pt>
    <dgm:pt modelId="{4CE2E1E6-52F6-4518-89AC-08A81D052E4D}" type="sibTrans" cxnId="{B03C85BB-CA16-483F-95D4-0BFD09B97267}">
      <dgm:prSet/>
      <dgm:spPr/>
      <dgm:t>
        <a:bodyPr/>
        <a:lstStyle/>
        <a:p>
          <a:endParaRPr lang="es-CO"/>
        </a:p>
      </dgm:t>
    </dgm:pt>
    <dgm:pt modelId="{67FA6655-4E0B-427C-A18A-774843223C7C}" type="pres">
      <dgm:prSet presAssocID="{08452E8D-97DA-491C-8E79-32DD92A9CE11}" presName="Name0" presStyleCnt="0">
        <dgm:presLayoutVars>
          <dgm:chMax val="7"/>
          <dgm:chPref val="7"/>
          <dgm:dir/>
        </dgm:presLayoutVars>
      </dgm:prSet>
      <dgm:spPr/>
      <dgm:t>
        <a:bodyPr/>
        <a:lstStyle/>
        <a:p>
          <a:endParaRPr lang="es-CO"/>
        </a:p>
      </dgm:t>
    </dgm:pt>
    <dgm:pt modelId="{80AA04EA-34C9-4129-8C6A-7CF00996304E}" type="pres">
      <dgm:prSet presAssocID="{08452E8D-97DA-491C-8E79-32DD92A9CE11}" presName="Name1" presStyleCnt="0"/>
      <dgm:spPr/>
      <dgm:t>
        <a:bodyPr/>
        <a:lstStyle/>
        <a:p>
          <a:endParaRPr lang="es-CO"/>
        </a:p>
      </dgm:t>
    </dgm:pt>
    <dgm:pt modelId="{52797EC8-9446-40C1-9F52-EA8F3782B5B2}" type="pres">
      <dgm:prSet presAssocID="{08452E8D-97DA-491C-8E79-32DD92A9CE11}" presName="cycle" presStyleCnt="0"/>
      <dgm:spPr/>
      <dgm:t>
        <a:bodyPr/>
        <a:lstStyle/>
        <a:p>
          <a:endParaRPr lang="es-CO"/>
        </a:p>
      </dgm:t>
    </dgm:pt>
    <dgm:pt modelId="{F598BC08-E263-4342-8F87-FE15B86E0810}" type="pres">
      <dgm:prSet presAssocID="{08452E8D-97DA-491C-8E79-32DD92A9CE11}" presName="srcNode" presStyleLbl="node1" presStyleIdx="0" presStyleCnt="3"/>
      <dgm:spPr/>
      <dgm:t>
        <a:bodyPr/>
        <a:lstStyle/>
        <a:p>
          <a:endParaRPr lang="es-CO"/>
        </a:p>
      </dgm:t>
    </dgm:pt>
    <dgm:pt modelId="{47925422-360B-427B-AB7E-6AF845308F2A}" type="pres">
      <dgm:prSet presAssocID="{08452E8D-97DA-491C-8E79-32DD92A9CE11}" presName="conn" presStyleLbl="parChTrans1D2" presStyleIdx="0" presStyleCnt="1"/>
      <dgm:spPr/>
      <dgm:t>
        <a:bodyPr/>
        <a:lstStyle/>
        <a:p>
          <a:endParaRPr lang="es-CO"/>
        </a:p>
      </dgm:t>
    </dgm:pt>
    <dgm:pt modelId="{DF056642-B92D-48DC-9437-0665DF9629FA}" type="pres">
      <dgm:prSet presAssocID="{08452E8D-97DA-491C-8E79-32DD92A9CE11}" presName="extraNode" presStyleLbl="node1" presStyleIdx="0" presStyleCnt="3"/>
      <dgm:spPr/>
      <dgm:t>
        <a:bodyPr/>
        <a:lstStyle/>
        <a:p>
          <a:endParaRPr lang="es-CO"/>
        </a:p>
      </dgm:t>
    </dgm:pt>
    <dgm:pt modelId="{719C09F7-688B-4FA9-B01E-7CFD6B870462}" type="pres">
      <dgm:prSet presAssocID="{08452E8D-97DA-491C-8E79-32DD92A9CE11}" presName="dstNode" presStyleLbl="node1" presStyleIdx="0" presStyleCnt="3"/>
      <dgm:spPr/>
      <dgm:t>
        <a:bodyPr/>
        <a:lstStyle/>
        <a:p>
          <a:endParaRPr lang="es-CO"/>
        </a:p>
      </dgm:t>
    </dgm:pt>
    <dgm:pt modelId="{EA948B83-A27D-4E13-A9DA-9B838CBBF9A0}" type="pres">
      <dgm:prSet presAssocID="{2459BFDF-9030-4647-B5AC-B6C914CC8675}" presName="text_1" presStyleLbl="node1" presStyleIdx="0" presStyleCnt="3" custLinFactNeighborX="-1683" custLinFactNeighborY="-3704">
        <dgm:presLayoutVars>
          <dgm:bulletEnabled val="1"/>
        </dgm:presLayoutVars>
      </dgm:prSet>
      <dgm:spPr/>
      <dgm:t>
        <a:bodyPr/>
        <a:lstStyle/>
        <a:p>
          <a:endParaRPr lang="es-CO"/>
        </a:p>
      </dgm:t>
    </dgm:pt>
    <dgm:pt modelId="{78F1386A-FF9D-4B51-B0D7-A77B6B62C9D5}" type="pres">
      <dgm:prSet presAssocID="{2459BFDF-9030-4647-B5AC-B6C914CC8675}" presName="accent_1" presStyleCnt="0"/>
      <dgm:spPr/>
      <dgm:t>
        <a:bodyPr/>
        <a:lstStyle/>
        <a:p>
          <a:endParaRPr lang="es-CO"/>
        </a:p>
      </dgm:t>
    </dgm:pt>
    <dgm:pt modelId="{BA5489DC-8813-4854-B604-4951B3E68A13}" type="pres">
      <dgm:prSet presAssocID="{2459BFDF-9030-4647-B5AC-B6C914CC8675}" presName="accentRepeatNode" presStyleLbl="solidFgAcc1" presStyleIdx="0" presStyleCnt="3"/>
      <dgm:spPr/>
      <dgm:t>
        <a:bodyPr/>
        <a:lstStyle/>
        <a:p>
          <a:endParaRPr lang="es-CO"/>
        </a:p>
      </dgm:t>
    </dgm:pt>
    <dgm:pt modelId="{6BC3D198-21A5-45CF-ABB5-E5595D61C36C}" type="pres">
      <dgm:prSet presAssocID="{CB804747-F4BB-4600-A488-938D3266533C}" presName="text_2" presStyleLbl="node1" presStyleIdx="1" presStyleCnt="3">
        <dgm:presLayoutVars>
          <dgm:bulletEnabled val="1"/>
        </dgm:presLayoutVars>
      </dgm:prSet>
      <dgm:spPr/>
      <dgm:t>
        <a:bodyPr/>
        <a:lstStyle/>
        <a:p>
          <a:endParaRPr lang="es-CO"/>
        </a:p>
      </dgm:t>
    </dgm:pt>
    <dgm:pt modelId="{FA618B98-2263-40FD-B2A5-436E3BE1DA1B}" type="pres">
      <dgm:prSet presAssocID="{CB804747-F4BB-4600-A488-938D3266533C}" presName="accent_2" presStyleCnt="0"/>
      <dgm:spPr/>
      <dgm:t>
        <a:bodyPr/>
        <a:lstStyle/>
        <a:p>
          <a:endParaRPr lang="es-CO"/>
        </a:p>
      </dgm:t>
    </dgm:pt>
    <dgm:pt modelId="{01BC56EC-2D75-4907-975E-1F1FE90AE618}" type="pres">
      <dgm:prSet presAssocID="{CB804747-F4BB-4600-A488-938D3266533C}" presName="accentRepeatNode" presStyleLbl="solidFgAcc1" presStyleIdx="1" presStyleCnt="3"/>
      <dgm:spPr/>
      <dgm:t>
        <a:bodyPr/>
        <a:lstStyle/>
        <a:p>
          <a:endParaRPr lang="es-CO"/>
        </a:p>
      </dgm:t>
    </dgm:pt>
    <dgm:pt modelId="{8F19B3C4-44A3-45B4-8408-26D1DB60D063}" type="pres">
      <dgm:prSet presAssocID="{6CBC6556-A9D5-4CC5-AD63-25A8CF9095D9}" presName="text_3" presStyleLbl="node1" presStyleIdx="2" presStyleCnt="3">
        <dgm:presLayoutVars>
          <dgm:bulletEnabled val="1"/>
        </dgm:presLayoutVars>
      </dgm:prSet>
      <dgm:spPr/>
      <dgm:t>
        <a:bodyPr/>
        <a:lstStyle/>
        <a:p>
          <a:endParaRPr lang="es-CO"/>
        </a:p>
      </dgm:t>
    </dgm:pt>
    <dgm:pt modelId="{1B22D326-88A6-4DEF-A0D6-1E6BB00B666B}" type="pres">
      <dgm:prSet presAssocID="{6CBC6556-A9D5-4CC5-AD63-25A8CF9095D9}" presName="accent_3" presStyleCnt="0"/>
      <dgm:spPr/>
      <dgm:t>
        <a:bodyPr/>
        <a:lstStyle/>
        <a:p>
          <a:endParaRPr lang="es-CO"/>
        </a:p>
      </dgm:t>
    </dgm:pt>
    <dgm:pt modelId="{AFE76E81-3B4F-4AEC-AF33-E826B883FAAD}" type="pres">
      <dgm:prSet presAssocID="{6CBC6556-A9D5-4CC5-AD63-25A8CF9095D9}" presName="accentRepeatNode" presStyleLbl="solidFgAcc1" presStyleIdx="2" presStyleCnt="3"/>
      <dgm:spPr/>
      <dgm:t>
        <a:bodyPr/>
        <a:lstStyle/>
        <a:p>
          <a:endParaRPr lang="es-CO"/>
        </a:p>
      </dgm:t>
    </dgm:pt>
  </dgm:ptLst>
  <dgm:cxnLst>
    <dgm:cxn modelId="{B03C85BB-CA16-483F-95D4-0BFD09B97267}" srcId="{08452E8D-97DA-491C-8E79-32DD92A9CE11}" destId="{6CBC6556-A9D5-4CC5-AD63-25A8CF9095D9}" srcOrd="2" destOrd="0" parTransId="{C3E39651-A918-4C37-90D5-7D0B99D5D57B}" sibTransId="{4CE2E1E6-52F6-4518-89AC-08A81D052E4D}"/>
    <dgm:cxn modelId="{702FD369-DD12-4492-9106-63302ACB4D64}" srcId="{08452E8D-97DA-491C-8E79-32DD92A9CE11}" destId="{2459BFDF-9030-4647-B5AC-B6C914CC8675}" srcOrd="0" destOrd="0" parTransId="{72A1276D-53D2-4C48-AA83-B438F23AD852}" sibTransId="{142CCD94-900F-4CB7-A86B-D7795F343D11}"/>
    <dgm:cxn modelId="{54E698C4-8E3E-4496-ABF9-665B215B4660}" type="presOf" srcId="{142CCD94-900F-4CB7-A86B-D7795F343D11}" destId="{47925422-360B-427B-AB7E-6AF845308F2A}" srcOrd="0" destOrd="0" presId="urn:microsoft.com/office/officeart/2008/layout/VerticalCurvedList"/>
    <dgm:cxn modelId="{DD59AEE2-B7D3-4369-AD8E-185B6DD4EA8A}" srcId="{08452E8D-97DA-491C-8E79-32DD92A9CE11}" destId="{CB804747-F4BB-4600-A488-938D3266533C}" srcOrd="1" destOrd="0" parTransId="{3186665C-0B4D-4017-A556-26093470DC0D}" sibTransId="{313CBF24-8FAF-4DC6-A311-E3348426727C}"/>
    <dgm:cxn modelId="{C4BBD335-C805-4798-8599-49282D822209}" type="presOf" srcId="{08452E8D-97DA-491C-8E79-32DD92A9CE11}" destId="{67FA6655-4E0B-427C-A18A-774843223C7C}" srcOrd="0" destOrd="0" presId="urn:microsoft.com/office/officeart/2008/layout/VerticalCurvedList"/>
    <dgm:cxn modelId="{CC6B7D0A-474D-4536-B938-AA1658732003}" type="presOf" srcId="{2459BFDF-9030-4647-B5AC-B6C914CC8675}" destId="{EA948B83-A27D-4E13-A9DA-9B838CBBF9A0}" srcOrd="0" destOrd="0" presId="urn:microsoft.com/office/officeart/2008/layout/VerticalCurvedList"/>
    <dgm:cxn modelId="{7D5637B9-ED9F-4F17-872E-A396A77D8691}" type="presOf" srcId="{6CBC6556-A9D5-4CC5-AD63-25A8CF9095D9}" destId="{8F19B3C4-44A3-45B4-8408-26D1DB60D063}" srcOrd="0" destOrd="0" presId="urn:microsoft.com/office/officeart/2008/layout/VerticalCurvedList"/>
    <dgm:cxn modelId="{2B19E60F-D180-499F-ADDC-447901DFE836}" type="presOf" srcId="{CB804747-F4BB-4600-A488-938D3266533C}" destId="{6BC3D198-21A5-45CF-ABB5-E5595D61C36C}" srcOrd="0" destOrd="0" presId="urn:microsoft.com/office/officeart/2008/layout/VerticalCurvedList"/>
    <dgm:cxn modelId="{82AC7B26-D069-46D4-B815-1D38CC184389}" type="presParOf" srcId="{67FA6655-4E0B-427C-A18A-774843223C7C}" destId="{80AA04EA-34C9-4129-8C6A-7CF00996304E}" srcOrd="0" destOrd="0" presId="urn:microsoft.com/office/officeart/2008/layout/VerticalCurvedList"/>
    <dgm:cxn modelId="{77E8ADF3-9766-48EC-AF97-07CC8B095FA1}" type="presParOf" srcId="{80AA04EA-34C9-4129-8C6A-7CF00996304E}" destId="{52797EC8-9446-40C1-9F52-EA8F3782B5B2}" srcOrd="0" destOrd="0" presId="urn:microsoft.com/office/officeart/2008/layout/VerticalCurvedList"/>
    <dgm:cxn modelId="{E85AD123-94C8-4641-84DD-F500EAA10A6F}" type="presParOf" srcId="{52797EC8-9446-40C1-9F52-EA8F3782B5B2}" destId="{F598BC08-E263-4342-8F87-FE15B86E0810}" srcOrd="0" destOrd="0" presId="urn:microsoft.com/office/officeart/2008/layout/VerticalCurvedList"/>
    <dgm:cxn modelId="{61120F52-463F-4AA0-BB11-720E2FE66C68}" type="presParOf" srcId="{52797EC8-9446-40C1-9F52-EA8F3782B5B2}" destId="{47925422-360B-427B-AB7E-6AF845308F2A}" srcOrd="1" destOrd="0" presId="urn:microsoft.com/office/officeart/2008/layout/VerticalCurvedList"/>
    <dgm:cxn modelId="{4E83D67E-2E2C-47AA-9230-3015C294B38D}" type="presParOf" srcId="{52797EC8-9446-40C1-9F52-EA8F3782B5B2}" destId="{DF056642-B92D-48DC-9437-0665DF9629FA}" srcOrd="2" destOrd="0" presId="urn:microsoft.com/office/officeart/2008/layout/VerticalCurvedList"/>
    <dgm:cxn modelId="{1945D45E-4A18-4F54-AA6C-738B3FD29550}" type="presParOf" srcId="{52797EC8-9446-40C1-9F52-EA8F3782B5B2}" destId="{719C09F7-688B-4FA9-B01E-7CFD6B870462}" srcOrd="3" destOrd="0" presId="urn:microsoft.com/office/officeart/2008/layout/VerticalCurvedList"/>
    <dgm:cxn modelId="{76613E47-B30F-425D-BFB6-D616922BD8CD}" type="presParOf" srcId="{80AA04EA-34C9-4129-8C6A-7CF00996304E}" destId="{EA948B83-A27D-4E13-A9DA-9B838CBBF9A0}" srcOrd="1" destOrd="0" presId="urn:microsoft.com/office/officeart/2008/layout/VerticalCurvedList"/>
    <dgm:cxn modelId="{21085BD6-D72A-4BD7-A358-CDBE6D128042}" type="presParOf" srcId="{80AA04EA-34C9-4129-8C6A-7CF00996304E}" destId="{78F1386A-FF9D-4B51-B0D7-A77B6B62C9D5}" srcOrd="2" destOrd="0" presId="urn:microsoft.com/office/officeart/2008/layout/VerticalCurvedList"/>
    <dgm:cxn modelId="{7B859377-9BC4-4ED5-9F7F-5E9CC908FF3A}" type="presParOf" srcId="{78F1386A-FF9D-4B51-B0D7-A77B6B62C9D5}" destId="{BA5489DC-8813-4854-B604-4951B3E68A13}" srcOrd="0" destOrd="0" presId="urn:microsoft.com/office/officeart/2008/layout/VerticalCurvedList"/>
    <dgm:cxn modelId="{51735F72-7BDC-40EB-9036-BB9B8E94152D}" type="presParOf" srcId="{80AA04EA-34C9-4129-8C6A-7CF00996304E}" destId="{6BC3D198-21A5-45CF-ABB5-E5595D61C36C}" srcOrd="3" destOrd="0" presId="urn:microsoft.com/office/officeart/2008/layout/VerticalCurvedList"/>
    <dgm:cxn modelId="{F1079041-2C5D-4B67-AE3B-FD569CC93CD0}" type="presParOf" srcId="{80AA04EA-34C9-4129-8C6A-7CF00996304E}" destId="{FA618B98-2263-40FD-B2A5-436E3BE1DA1B}" srcOrd="4" destOrd="0" presId="urn:microsoft.com/office/officeart/2008/layout/VerticalCurvedList"/>
    <dgm:cxn modelId="{E5B032AE-8CAF-4D39-BEE3-03247B811544}" type="presParOf" srcId="{FA618B98-2263-40FD-B2A5-436E3BE1DA1B}" destId="{01BC56EC-2D75-4907-975E-1F1FE90AE618}" srcOrd="0" destOrd="0" presId="urn:microsoft.com/office/officeart/2008/layout/VerticalCurvedList"/>
    <dgm:cxn modelId="{CB29BEDE-81CD-4178-86F4-75C130E3614E}" type="presParOf" srcId="{80AA04EA-34C9-4129-8C6A-7CF00996304E}" destId="{8F19B3C4-44A3-45B4-8408-26D1DB60D063}" srcOrd="5" destOrd="0" presId="urn:microsoft.com/office/officeart/2008/layout/VerticalCurvedList"/>
    <dgm:cxn modelId="{EF525F3E-54F3-42EB-9EB2-A7C844671E0C}" type="presParOf" srcId="{80AA04EA-34C9-4129-8C6A-7CF00996304E}" destId="{1B22D326-88A6-4DEF-A0D6-1E6BB00B666B}" srcOrd="6" destOrd="0" presId="urn:microsoft.com/office/officeart/2008/layout/VerticalCurvedList"/>
    <dgm:cxn modelId="{56F7CD33-D955-4262-9C42-A6680FF2136B}" type="presParOf" srcId="{1B22D326-88A6-4DEF-A0D6-1E6BB00B666B}" destId="{AFE76E81-3B4F-4AEC-AF33-E826B883FA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791DE7-BE4D-4003-9DB3-68FAE54867E0}"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s-CO"/>
        </a:p>
      </dgm:t>
    </dgm:pt>
    <dgm:pt modelId="{676E0EC7-459C-4BDA-A236-C84686A8704B}">
      <dgm:prSet phldrT="[Texto]"/>
      <dgm:spPr/>
      <dgm:t>
        <a:bodyPr/>
        <a:lstStyle/>
        <a:p>
          <a:r>
            <a:rPr lang="es-CO" dirty="0" smtClean="0"/>
            <a:t>Sistema de pensamiento</a:t>
          </a:r>
          <a:endParaRPr lang="es-CO"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A077D75-40BE-4E39-A741-11B4E39C349A}" type="parTrans" cxnId="{DF4BA8EF-DEB1-4D0B-BBA9-56826FD6EF9F}">
      <dgm:prSet/>
      <dgm:spPr/>
      <dgm:t>
        <a:bodyPr/>
        <a:lstStyle/>
        <a:p>
          <a:endParaRPr lang="es-CO"/>
        </a:p>
      </dgm:t>
    </dgm:pt>
    <dgm:pt modelId="{2A1ACB22-890D-4499-80BB-BCDED55F2078}" type="sibTrans" cxnId="{DF4BA8EF-DEB1-4D0B-BBA9-56826FD6EF9F}">
      <dgm:prSet/>
      <dgm:spPr/>
      <dgm:t>
        <a:bodyPr/>
        <a:lstStyle/>
        <a:p>
          <a:endParaRPr lang="es-CO"/>
        </a:p>
      </dgm:t>
    </dgm:pt>
    <dgm:pt modelId="{4E3D45C7-60BA-4936-9622-691CA295D58D}">
      <dgm:prSet phldrT="[Texto]"/>
      <dgm:spPr/>
      <dgm:t>
        <a:bodyPr/>
        <a:lstStyle/>
        <a:p>
          <a:r>
            <a:rPr lang="es-CO" dirty="0" smtClean="0"/>
            <a:t>Técnica</a:t>
          </a:r>
          <a:endParaRPr lang="es-CO"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C01CCA7-E418-4971-AE42-A09A0DA8D179}" type="parTrans" cxnId="{616CE96A-B397-491B-84B8-114213421F7B}">
      <dgm:prSet/>
      <dgm:spPr/>
      <dgm:t>
        <a:bodyPr/>
        <a:lstStyle/>
        <a:p>
          <a:endParaRPr lang="es-CO"/>
        </a:p>
      </dgm:t>
    </dgm:pt>
    <dgm:pt modelId="{F2D7C6C3-CEB6-4599-A890-A9C74587CBE7}" type="sibTrans" cxnId="{616CE96A-B397-491B-84B8-114213421F7B}">
      <dgm:prSet/>
      <dgm:spPr/>
      <dgm:t>
        <a:bodyPr/>
        <a:lstStyle/>
        <a:p>
          <a:endParaRPr lang="es-CO"/>
        </a:p>
      </dgm:t>
    </dgm:pt>
    <dgm:pt modelId="{3F37585F-8211-472D-921D-F3805E1A48D7}">
      <dgm:prSet phldrT="[Texto]"/>
      <dgm:spPr/>
      <dgm:t>
        <a:bodyPr/>
        <a:lstStyle/>
        <a:p>
          <a:r>
            <a:rPr lang="es-CO" dirty="0" smtClean="0"/>
            <a:t>Ciencia aplicada</a:t>
          </a:r>
          <a:endParaRPr lang="es-CO"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987C9FA-4360-467D-B65D-866F170B22FF}" type="parTrans" cxnId="{C01F7E82-5FDA-4439-93C6-E6CCEA70F275}">
      <dgm:prSet/>
      <dgm:spPr/>
      <dgm:t>
        <a:bodyPr/>
        <a:lstStyle/>
        <a:p>
          <a:endParaRPr lang="es-CO"/>
        </a:p>
      </dgm:t>
    </dgm:pt>
    <dgm:pt modelId="{E44E11C5-3874-4CAD-B590-B1702804954D}" type="sibTrans" cxnId="{C01F7E82-5FDA-4439-93C6-E6CCEA70F275}">
      <dgm:prSet/>
      <dgm:spPr/>
      <dgm:t>
        <a:bodyPr/>
        <a:lstStyle/>
        <a:p>
          <a:endParaRPr lang="es-CO"/>
        </a:p>
      </dgm:t>
    </dgm:pt>
    <dgm:pt modelId="{73CB06BA-4473-477B-A600-E9E5F64CE8D3}">
      <dgm:prSet phldrT="[Texto]"/>
      <dgm:spPr/>
      <dgm:t>
        <a:bodyPr/>
        <a:lstStyle/>
        <a:p>
          <a:r>
            <a:rPr lang="es-CO" dirty="0" smtClean="0"/>
            <a:t>Espectro universal</a:t>
          </a:r>
          <a:endParaRPr lang="es-CO"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059BC97-140B-45A2-9AB2-D97B41F1CB4C}" type="parTrans" cxnId="{087BA748-EA94-46ED-8F2A-B62B48BF5675}">
      <dgm:prSet/>
      <dgm:spPr/>
      <dgm:t>
        <a:bodyPr/>
        <a:lstStyle/>
        <a:p>
          <a:endParaRPr lang="es-CO"/>
        </a:p>
      </dgm:t>
    </dgm:pt>
    <dgm:pt modelId="{2BD7CBD0-7215-4378-B5B9-1F4E31B5A3BB}" type="sibTrans" cxnId="{087BA748-EA94-46ED-8F2A-B62B48BF5675}">
      <dgm:prSet/>
      <dgm:spPr/>
      <dgm:t>
        <a:bodyPr/>
        <a:lstStyle/>
        <a:p>
          <a:endParaRPr lang="es-CO"/>
        </a:p>
      </dgm:t>
    </dgm:pt>
    <dgm:pt modelId="{06FFC5AC-8AC9-4AB1-BD55-EA1042BE82D4}" type="pres">
      <dgm:prSet presAssocID="{27791DE7-BE4D-4003-9DB3-68FAE54867E0}" presName="diagram" presStyleCnt="0">
        <dgm:presLayoutVars>
          <dgm:dir/>
          <dgm:resizeHandles val="exact"/>
        </dgm:presLayoutVars>
      </dgm:prSet>
      <dgm:spPr/>
      <dgm:t>
        <a:bodyPr/>
        <a:lstStyle/>
        <a:p>
          <a:endParaRPr lang="es-CO"/>
        </a:p>
      </dgm:t>
    </dgm:pt>
    <dgm:pt modelId="{4CEF5178-646D-48A5-B26C-2158F6A6821E}" type="pres">
      <dgm:prSet presAssocID="{676E0EC7-459C-4BDA-A236-C84686A8704B}" presName="node" presStyleLbl="node1" presStyleIdx="0" presStyleCnt="4">
        <dgm:presLayoutVars>
          <dgm:bulletEnabled val="1"/>
        </dgm:presLayoutVars>
      </dgm:prSet>
      <dgm:spPr/>
      <dgm:t>
        <a:bodyPr/>
        <a:lstStyle/>
        <a:p>
          <a:endParaRPr lang="es-CO"/>
        </a:p>
      </dgm:t>
    </dgm:pt>
    <dgm:pt modelId="{89A2794B-F88B-478E-B145-DBD1A6CB3221}" type="pres">
      <dgm:prSet presAssocID="{2A1ACB22-890D-4499-80BB-BCDED55F2078}" presName="sibTrans" presStyleCnt="0"/>
      <dgm:spPr/>
    </dgm:pt>
    <dgm:pt modelId="{F2BFCF8A-6E19-4F10-8FA8-9339D22CCC1C}" type="pres">
      <dgm:prSet presAssocID="{4E3D45C7-60BA-4936-9622-691CA295D58D}" presName="node" presStyleLbl="node1" presStyleIdx="1" presStyleCnt="4">
        <dgm:presLayoutVars>
          <dgm:bulletEnabled val="1"/>
        </dgm:presLayoutVars>
      </dgm:prSet>
      <dgm:spPr/>
      <dgm:t>
        <a:bodyPr/>
        <a:lstStyle/>
        <a:p>
          <a:endParaRPr lang="es-CO"/>
        </a:p>
      </dgm:t>
    </dgm:pt>
    <dgm:pt modelId="{32887809-D150-4EBD-9DAF-B9EBA72CE7F8}" type="pres">
      <dgm:prSet presAssocID="{F2D7C6C3-CEB6-4599-A890-A9C74587CBE7}" presName="sibTrans" presStyleCnt="0"/>
      <dgm:spPr/>
    </dgm:pt>
    <dgm:pt modelId="{4FC67E16-1EDF-438E-A9ED-D15E6F8F5727}" type="pres">
      <dgm:prSet presAssocID="{3F37585F-8211-472D-921D-F3805E1A48D7}" presName="node" presStyleLbl="node1" presStyleIdx="2" presStyleCnt="4">
        <dgm:presLayoutVars>
          <dgm:bulletEnabled val="1"/>
        </dgm:presLayoutVars>
      </dgm:prSet>
      <dgm:spPr/>
      <dgm:t>
        <a:bodyPr/>
        <a:lstStyle/>
        <a:p>
          <a:endParaRPr lang="es-CO"/>
        </a:p>
      </dgm:t>
    </dgm:pt>
    <dgm:pt modelId="{EFB8531A-0AC0-430D-9A6E-6E017162E2A6}" type="pres">
      <dgm:prSet presAssocID="{E44E11C5-3874-4CAD-B590-B1702804954D}" presName="sibTrans" presStyleCnt="0"/>
      <dgm:spPr/>
    </dgm:pt>
    <dgm:pt modelId="{9AAC9CA9-7D90-4E85-8D9E-C9370CB58B9C}" type="pres">
      <dgm:prSet presAssocID="{73CB06BA-4473-477B-A600-E9E5F64CE8D3}" presName="node" presStyleLbl="node1" presStyleIdx="3" presStyleCnt="4">
        <dgm:presLayoutVars>
          <dgm:bulletEnabled val="1"/>
        </dgm:presLayoutVars>
      </dgm:prSet>
      <dgm:spPr/>
      <dgm:t>
        <a:bodyPr/>
        <a:lstStyle/>
        <a:p>
          <a:endParaRPr lang="es-CO"/>
        </a:p>
      </dgm:t>
    </dgm:pt>
  </dgm:ptLst>
  <dgm:cxnLst>
    <dgm:cxn modelId="{A0F8FBB3-09AC-4D4E-BCFA-3B5D5F9A6D81}" type="presOf" srcId="{4E3D45C7-60BA-4936-9622-691CA295D58D}" destId="{F2BFCF8A-6E19-4F10-8FA8-9339D22CCC1C}" srcOrd="0" destOrd="0" presId="urn:microsoft.com/office/officeart/2005/8/layout/default"/>
    <dgm:cxn modelId="{D4F471CE-2B9A-4480-977A-F812FB82CEB9}" type="presOf" srcId="{27791DE7-BE4D-4003-9DB3-68FAE54867E0}" destId="{06FFC5AC-8AC9-4AB1-BD55-EA1042BE82D4}" srcOrd="0" destOrd="0" presId="urn:microsoft.com/office/officeart/2005/8/layout/default"/>
    <dgm:cxn modelId="{6D1E7C0F-DD6A-4D8F-AE3F-E9D0797B9651}" type="presOf" srcId="{73CB06BA-4473-477B-A600-E9E5F64CE8D3}" destId="{9AAC9CA9-7D90-4E85-8D9E-C9370CB58B9C}" srcOrd="0" destOrd="0" presId="urn:microsoft.com/office/officeart/2005/8/layout/default"/>
    <dgm:cxn modelId="{087BA748-EA94-46ED-8F2A-B62B48BF5675}" srcId="{27791DE7-BE4D-4003-9DB3-68FAE54867E0}" destId="{73CB06BA-4473-477B-A600-E9E5F64CE8D3}" srcOrd="3" destOrd="0" parTransId="{B059BC97-140B-45A2-9AB2-D97B41F1CB4C}" sibTransId="{2BD7CBD0-7215-4378-B5B9-1F4E31B5A3BB}"/>
    <dgm:cxn modelId="{616CE96A-B397-491B-84B8-114213421F7B}" srcId="{27791DE7-BE4D-4003-9DB3-68FAE54867E0}" destId="{4E3D45C7-60BA-4936-9622-691CA295D58D}" srcOrd="1" destOrd="0" parTransId="{0C01CCA7-E418-4971-AE42-A09A0DA8D179}" sibTransId="{F2D7C6C3-CEB6-4599-A890-A9C74587CBE7}"/>
    <dgm:cxn modelId="{71B611FC-1109-42F7-8A47-E3238462BEF6}" type="presOf" srcId="{3F37585F-8211-472D-921D-F3805E1A48D7}" destId="{4FC67E16-1EDF-438E-A9ED-D15E6F8F5727}" srcOrd="0" destOrd="0" presId="urn:microsoft.com/office/officeart/2005/8/layout/default"/>
    <dgm:cxn modelId="{DF4BA8EF-DEB1-4D0B-BBA9-56826FD6EF9F}" srcId="{27791DE7-BE4D-4003-9DB3-68FAE54867E0}" destId="{676E0EC7-459C-4BDA-A236-C84686A8704B}" srcOrd="0" destOrd="0" parTransId="{BA077D75-40BE-4E39-A741-11B4E39C349A}" sibTransId="{2A1ACB22-890D-4499-80BB-BCDED55F2078}"/>
    <dgm:cxn modelId="{B476C620-8653-4B02-8F17-BDC79F7C77EC}" type="presOf" srcId="{676E0EC7-459C-4BDA-A236-C84686A8704B}" destId="{4CEF5178-646D-48A5-B26C-2158F6A6821E}" srcOrd="0" destOrd="0" presId="urn:microsoft.com/office/officeart/2005/8/layout/default"/>
    <dgm:cxn modelId="{C01F7E82-5FDA-4439-93C6-E6CCEA70F275}" srcId="{27791DE7-BE4D-4003-9DB3-68FAE54867E0}" destId="{3F37585F-8211-472D-921D-F3805E1A48D7}" srcOrd="2" destOrd="0" parTransId="{1987C9FA-4360-467D-B65D-866F170B22FF}" sibTransId="{E44E11C5-3874-4CAD-B590-B1702804954D}"/>
    <dgm:cxn modelId="{93BA0D87-0754-4AEB-B5A4-20359DABF01B}" type="presParOf" srcId="{06FFC5AC-8AC9-4AB1-BD55-EA1042BE82D4}" destId="{4CEF5178-646D-48A5-B26C-2158F6A6821E}" srcOrd="0" destOrd="0" presId="urn:microsoft.com/office/officeart/2005/8/layout/default"/>
    <dgm:cxn modelId="{4B5B0A06-9144-4AAD-B3E5-B2056DF1A48C}" type="presParOf" srcId="{06FFC5AC-8AC9-4AB1-BD55-EA1042BE82D4}" destId="{89A2794B-F88B-478E-B145-DBD1A6CB3221}" srcOrd="1" destOrd="0" presId="urn:microsoft.com/office/officeart/2005/8/layout/default"/>
    <dgm:cxn modelId="{7710B4FA-490B-4B44-A3B6-45937A8925EA}" type="presParOf" srcId="{06FFC5AC-8AC9-4AB1-BD55-EA1042BE82D4}" destId="{F2BFCF8A-6E19-4F10-8FA8-9339D22CCC1C}" srcOrd="2" destOrd="0" presId="urn:microsoft.com/office/officeart/2005/8/layout/default"/>
    <dgm:cxn modelId="{E6D503A7-DF9A-4BA9-97B7-A70346CB366D}" type="presParOf" srcId="{06FFC5AC-8AC9-4AB1-BD55-EA1042BE82D4}" destId="{32887809-D150-4EBD-9DAF-B9EBA72CE7F8}" srcOrd="3" destOrd="0" presId="urn:microsoft.com/office/officeart/2005/8/layout/default"/>
    <dgm:cxn modelId="{0EB46A11-6751-4DA3-B362-42421C42C5C4}" type="presParOf" srcId="{06FFC5AC-8AC9-4AB1-BD55-EA1042BE82D4}" destId="{4FC67E16-1EDF-438E-A9ED-D15E6F8F5727}" srcOrd="4" destOrd="0" presId="urn:microsoft.com/office/officeart/2005/8/layout/default"/>
    <dgm:cxn modelId="{B59CB400-1F19-4BE3-A529-4C39DEEBF0B3}" type="presParOf" srcId="{06FFC5AC-8AC9-4AB1-BD55-EA1042BE82D4}" destId="{EFB8531A-0AC0-430D-9A6E-6E017162E2A6}" srcOrd="5" destOrd="0" presId="urn:microsoft.com/office/officeart/2005/8/layout/default"/>
    <dgm:cxn modelId="{13934BC8-EDAB-4EFB-B586-A1E60AD80D59}" type="presParOf" srcId="{06FFC5AC-8AC9-4AB1-BD55-EA1042BE82D4}" destId="{9AAC9CA9-7D90-4E85-8D9E-C9370CB58B9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99836F-C802-4343-AB53-A7B86F21BD9C}"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es-CO"/>
        </a:p>
      </dgm:t>
    </dgm:pt>
    <dgm:pt modelId="{C1BFB2CB-1477-4D6A-842A-CEF325CD3F16}">
      <dgm:prSet phldrT="[Texto]"/>
      <dgm:spPr/>
      <dgm:t>
        <a:bodyPr/>
        <a:lstStyle/>
        <a:p>
          <a:r>
            <a:rPr lang="es-CO" dirty="0" smtClean="0"/>
            <a:t>Era de la Orientación a la Producción y al Producto</a:t>
          </a:r>
          <a:endParaRPr lang="es-CO" dirty="0"/>
        </a:p>
      </dgm:t>
    </dgm:pt>
    <dgm:pt modelId="{CCA12CD9-8E9E-4D7B-A190-ED02837487F1}" type="parTrans" cxnId="{2BF2532D-6FC6-452D-B77D-968740255398}">
      <dgm:prSet/>
      <dgm:spPr/>
      <dgm:t>
        <a:bodyPr/>
        <a:lstStyle/>
        <a:p>
          <a:endParaRPr lang="es-CO"/>
        </a:p>
      </dgm:t>
    </dgm:pt>
    <dgm:pt modelId="{EBEEAC0A-5C34-4C77-A04B-BA8B9AD9E0F3}" type="sibTrans" cxnId="{2BF2532D-6FC6-452D-B77D-968740255398}">
      <dgm:prSet/>
      <dgm:spPr/>
      <dgm:t>
        <a:bodyPr/>
        <a:lstStyle/>
        <a:p>
          <a:endParaRPr lang="es-CO"/>
        </a:p>
      </dgm:t>
    </dgm:pt>
    <dgm:pt modelId="{B023F015-E1E7-4901-83C8-897FCCA33494}">
      <dgm:prSet phldrT="[Texto]"/>
      <dgm:spPr/>
      <dgm:t>
        <a:bodyPr/>
        <a:lstStyle/>
        <a:p>
          <a:r>
            <a:rPr lang="es-CO" dirty="0" smtClean="0"/>
            <a:t>Era de la Orientación a la Venta</a:t>
          </a:r>
          <a:endParaRPr lang="es-CO" dirty="0"/>
        </a:p>
      </dgm:t>
    </dgm:pt>
    <dgm:pt modelId="{E110C19E-3281-4344-AE1B-44FB2C8C7A6E}" type="parTrans" cxnId="{B80EC372-5B2A-4704-9BA8-767713BFDEBC}">
      <dgm:prSet/>
      <dgm:spPr/>
      <dgm:t>
        <a:bodyPr/>
        <a:lstStyle/>
        <a:p>
          <a:endParaRPr lang="es-CO"/>
        </a:p>
      </dgm:t>
    </dgm:pt>
    <dgm:pt modelId="{15D425A2-0F0C-4C85-9C89-CC2577E05121}" type="sibTrans" cxnId="{B80EC372-5B2A-4704-9BA8-767713BFDEBC}">
      <dgm:prSet/>
      <dgm:spPr/>
      <dgm:t>
        <a:bodyPr/>
        <a:lstStyle/>
        <a:p>
          <a:endParaRPr lang="es-CO"/>
        </a:p>
      </dgm:t>
    </dgm:pt>
    <dgm:pt modelId="{AEB54AB8-7FC6-43CA-B5F5-D0587B919511}">
      <dgm:prSet phldrT="[Texto]"/>
      <dgm:spPr/>
      <dgm:t>
        <a:bodyPr/>
        <a:lstStyle/>
        <a:p>
          <a:r>
            <a:rPr lang="es-CO" dirty="0" smtClean="0"/>
            <a:t>Era de la Orientación hacia el Cliente</a:t>
          </a:r>
          <a:endParaRPr lang="es-CO" dirty="0"/>
        </a:p>
      </dgm:t>
    </dgm:pt>
    <dgm:pt modelId="{57F202DB-77EA-42A7-BE94-66660FF35889}" type="parTrans" cxnId="{FC609C1D-692C-4BC8-B376-3A45B32C88AC}">
      <dgm:prSet/>
      <dgm:spPr/>
      <dgm:t>
        <a:bodyPr/>
        <a:lstStyle/>
        <a:p>
          <a:endParaRPr lang="es-CO"/>
        </a:p>
      </dgm:t>
    </dgm:pt>
    <dgm:pt modelId="{018D98DA-83E8-4972-AADE-747DA593FA15}" type="sibTrans" cxnId="{FC609C1D-692C-4BC8-B376-3A45B32C88AC}">
      <dgm:prSet/>
      <dgm:spPr/>
      <dgm:t>
        <a:bodyPr/>
        <a:lstStyle/>
        <a:p>
          <a:endParaRPr lang="es-CO"/>
        </a:p>
      </dgm:t>
    </dgm:pt>
    <dgm:pt modelId="{018D5303-C54A-4798-B85A-862D60EE1B83}">
      <dgm:prSet phldrT="[Texto]"/>
      <dgm:spPr/>
      <dgm:t>
        <a:bodyPr/>
        <a:lstStyle/>
        <a:p>
          <a:r>
            <a:rPr lang="es-CO" dirty="0" smtClean="0"/>
            <a:t>Era de Orientación al Mercado</a:t>
          </a:r>
          <a:endParaRPr lang="es-CO" dirty="0"/>
        </a:p>
      </dgm:t>
    </dgm:pt>
    <dgm:pt modelId="{2215C159-7C32-4F35-993E-3DFA2528F18C}" type="parTrans" cxnId="{A612E159-E24A-4B55-AE8E-D06E8E0FCE7A}">
      <dgm:prSet/>
      <dgm:spPr/>
      <dgm:t>
        <a:bodyPr/>
        <a:lstStyle/>
        <a:p>
          <a:endParaRPr lang="es-CO"/>
        </a:p>
      </dgm:t>
    </dgm:pt>
    <dgm:pt modelId="{400196AE-6E3F-459A-8A9E-406BF1352079}" type="sibTrans" cxnId="{A612E159-E24A-4B55-AE8E-D06E8E0FCE7A}">
      <dgm:prSet/>
      <dgm:spPr/>
      <dgm:t>
        <a:bodyPr/>
        <a:lstStyle/>
        <a:p>
          <a:endParaRPr lang="es-CO"/>
        </a:p>
      </dgm:t>
    </dgm:pt>
    <dgm:pt modelId="{434CE58B-B5D8-4474-8B73-F82CDCEEAED0}" type="pres">
      <dgm:prSet presAssocID="{9A99836F-C802-4343-AB53-A7B86F21BD9C}" presName="arrowDiagram" presStyleCnt="0">
        <dgm:presLayoutVars>
          <dgm:chMax val="5"/>
          <dgm:dir/>
          <dgm:resizeHandles val="exact"/>
        </dgm:presLayoutVars>
      </dgm:prSet>
      <dgm:spPr/>
      <dgm:t>
        <a:bodyPr/>
        <a:lstStyle/>
        <a:p>
          <a:endParaRPr lang="es-CO"/>
        </a:p>
      </dgm:t>
    </dgm:pt>
    <dgm:pt modelId="{ED12964A-D698-4705-8A03-7EBD79E45353}" type="pres">
      <dgm:prSet presAssocID="{9A99836F-C802-4343-AB53-A7B86F21BD9C}" presName="arrow" presStyleLbl="bgShp" presStyleIdx="0" presStyleCnt="1"/>
      <dgm:spPr/>
    </dgm:pt>
    <dgm:pt modelId="{565C24AF-6BCC-47A8-921B-A3B0CDC34362}" type="pres">
      <dgm:prSet presAssocID="{9A99836F-C802-4343-AB53-A7B86F21BD9C}" presName="arrowDiagram4" presStyleCnt="0"/>
      <dgm:spPr/>
    </dgm:pt>
    <dgm:pt modelId="{4AB8EE00-B745-4714-B667-EDC175E725C6}" type="pres">
      <dgm:prSet presAssocID="{C1BFB2CB-1477-4D6A-842A-CEF325CD3F16}" presName="bullet4a" presStyleLbl="node1" presStyleIdx="0" presStyleCnt="4"/>
      <dgm:spPr/>
    </dgm:pt>
    <dgm:pt modelId="{0F7DFCA2-9128-4F3E-8E08-9D521C699CBC}" type="pres">
      <dgm:prSet presAssocID="{C1BFB2CB-1477-4D6A-842A-CEF325CD3F16}" presName="textBox4a" presStyleLbl="revTx" presStyleIdx="0" presStyleCnt="4">
        <dgm:presLayoutVars>
          <dgm:bulletEnabled val="1"/>
        </dgm:presLayoutVars>
      </dgm:prSet>
      <dgm:spPr/>
      <dgm:t>
        <a:bodyPr/>
        <a:lstStyle/>
        <a:p>
          <a:endParaRPr lang="es-CO"/>
        </a:p>
      </dgm:t>
    </dgm:pt>
    <dgm:pt modelId="{95F045DC-A4F4-45B6-9608-3EC2FE1D6D33}" type="pres">
      <dgm:prSet presAssocID="{B023F015-E1E7-4901-83C8-897FCCA33494}" presName="bullet4b" presStyleLbl="node1" presStyleIdx="1" presStyleCnt="4"/>
      <dgm:spPr/>
    </dgm:pt>
    <dgm:pt modelId="{F651EC93-9A2D-477B-8F13-75A3BC0412F5}" type="pres">
      <dgm:prSet presAssocID="{B023F015-E1E7-4901-83C8-897FCCA33494}" presName="textBox4b" presStyleLbl="revTx" presStyleIdx="1" presStyleCnt="4">
        <dgm:presLayoutVars>
          <dgm:bulletEnabled val="1"/>
        </dgm:presLayoutVars>
      </dgm:prSet>
      <dgm:spPr/>
      <dgm:t>
        <a:bodyPr/>
        <a:lstStyle/>
        <a:p>
          <a:endParaRPr lang="es-CO"/>
        </a:p>
      </dgm:t>
    </dgm:pt>
    <dgm:pt modelId="{BD613A61-230C-4A6B-AF4B-3AB2A45633DA}" type="pres">
      <dgm:prSet presAssocID="{AEB54AB8-7FC6-43CA-B5F5-D0587B919511}" presName="bullet4c" presStyleLbl="node1" presStyleIdx="2" presStyleCnt="4"/>
      <dgm:spPr/>
    </dgm:pt>
    <dgm:pt modelId="{886B06C2-C742-4785-88C4-C14FED2AD194}" type="pres">
      <dgm:prSet presAssocID="{AEB54AB8-7FC6-43CA-B5F5-D0587B919511}" presName="textBox4c" presStyleLbl="revTx" presStyleIdx="2" presStyleCnt="4">
        <dgm:presLayoutVars>
          <dgm:bulletEnabled val="1"/>
        </dgm:presLayoutVars>
      </dgm:prSet>
      <dgm:spPr/>
      <dgm:t>
        <a:bodyPr/>
        <a:lstStyle/>
        <a:p>
          <a:endParaRPr lang="es-CO"/>
        </a:p>
      </dgm:t>
    </dgm:pt>
    <dgm:pt modelId="{4AC6DF80-5EC5-4DE5-AE21-56C64B365346}" type="pres">
      <dgm:prSet presAssocID="{018D5303-C54A-4798-B85A-862D60EE1B83}" presName="bullet4d" presStyleLbl="node1" presStyleIdx="3" presStyleCnt="4"/>
      <dgm:spPr/>
    </dgm:pt>
    <dgm:pt modelId="{4B4C9252-CF9C-4B2C-9441-D2D3D7F12574}" type="pres">
      <dgm:prSet presAssocID="{018D5303-C54A-4798-B85A-862D60EE1B83}" presName="textBox4d" presStyleLbl="revTx" presStyleIdx="3" presStyleCnt="4">
        <dgm:presLayoutVars>
          <dgm:bulletEnabled val="1"/>
        </dgm:presLayoutVars>
      </dgm:prSet>
      <dgm:spPr/>
      <dgm:t>
        <a:bodyPr/>
        <a:lstStyle/>
        <a:p>
          <a:endParaRPr lang="es-CO"/>
        </a:p>
      </dgm:t>
    </dgm:pt>
  </dgm:ptLst>
  <dgm:cxnLst>
    <dgm:cxn modelId="{B80EC372-5B2A-4704-9BA8-767713BFDEBC}" srcId="{9A99836F-C802-4343-AB53-A7B86F21BD9C}" destId="{B023F015-E1E7-4901-83C8-897FCCA33494}" srcOrd="1" destOrd="0" parTransId="{E110C19E-3281-4344-AE1B-44FB2C8C7A6E}" sibTransId="{15D425A2-0F0C-4C85-9C89-CC2577E05121}"/>
    <dgm:cxn modelId="{A612E159-E24A-4B55-AE8E-D06E8E0FCE7A}" srcId="{9A99836F-C802-4343-AB53-A7B86F21BD9C}" destId="{018D5303-C54A-4798-B85A-862D60EE1B83}" srcOrd="3" destOrd="0" parTransId="{2215C159-7C32-4F35-993E-3DFA2528F18C}" sibTransId="{400196AE-6E3F-459A-8A9E-406BF1352079}"/>
    <dgm:cxn modelId="{2BF2532D-6FC6-452D-B77D-968740255398}" srcId="{9A99836F-C802-4343-AB53-A7B86F21BD9C}" destId="{C1BFB2CB-1477-4D6A-842A-CEF325CD3F16}" srcOrd="0" destOrd="0" parTransId="{CCA12CD9-8E9E-4D7B-A190-ED02837487F1}" sibTransId="{EBEEAC0A-5C34-4C77-A04B-BA8B9AD9E0F3}"/>
    <dgm:cxn modelId="{6E3AE2A3-1B2E-4C8B-BE6B-917615857162}" type="presOf" srcId="{AEB54AB8-7FC6-43CA-B5F5-D0587B919511}" destId="{886B06C2-C742-4785-88C4-C14FED2AD194}" srcOrd="0" destOrd="0" presId="urn:microsoft.com/office/officeart/2005/8/layout/arrow2"/>
    <dgm:cxn modelId="{73CE21B8-F374-4309-860A-B5AA9AD3BBDF}" type="presOf" srcId="{C1BFB2CB-1477-4D6A-842A-CEF325CD3F16}" destId="{0F7DFCA2-9128-4F3E-8E08-9D521C699CBC}" srcOrd="0" destOrd="0" presId="urn:microsoft.com/office/officeart/2005/8/layout/arrow2"/>
    <dgm:cxn modelId="{A91225CA-5724-4C53-AE62-A63D7E4E1E2B}" type="presOf" srcId="{9A99836F-C802-4343-AB53-A7B86F21BD9C}" destId="{434CE58B-B5D8-4474-8B73-F82CDCEEAED0}" srcOrd="0" destOrd="0" presId="urn:microsoft.com/office/officeart/2005/8/layout/arrow2"/>
    <dgm:cxn modelId="{FC609C1D-692C-4BC8-B376-3A45B32C88AC}" srcId="{9A99836F-C802-4343-AB53-A7B86F21BD9C}" destId="{AEB54AB8-7FC6-43CA-B5F5-D0587B919511}" srcOrd="2" destOrd="0" parTransId="{57F202DB-77EA-42A7-BE94-66660FF35889}" sibTransId="{018D98DA-83E8-4972-AADE-747DA593FA15}"/>
    <dgm:cxn modelId="{97F78BC0-097E-46CF-873C-1A7B2C5DE668}" type="presOf" srcId="{B023F015-E1E7-4901-83C8-897FCCA33494}" destId="{F651EC93-9A2D-477B-8F13-75A3BC0412F5}" srcOrd="0" destOrd="0" presId="urn:microsoft.com/office/officeart/2005/8/layout/arrow2"/>
    <dgm:cxn modelId="{A3DA4AB6-6359-4B78-A38C-1ACD2CD6202D}" type="presOf" srcId="{018D5303-C54A-4798-B85A-862D60EE1B83}" destId="{4B4C9252-CF9C-4B2C-9441-D2D3D7F12574}" srcOrd="0" destOrd="0" presId="urn:microsoft.com/office/officeart/2005/8/layout/arrow2"/>
    <dgm:cxn modelId="{4A1FEFDF-25E2-4613-8BD2-A563A5E55A2A}" type="presParOf" srcId="{434CE58B-B5D8-4474-8B73-F82CDCEEAED0}" destId="{ED12964A-D698-4705-8A03-7EBD79E45353}" srcOrd="0" destOrd="0" presId="urn:microsoft.com/office/officeart/2005/8/layout/arrow2"/>
    <dgm:cxn modelId="{AFCC6556-1D2E-4B58-8745-D51335FD638E}" type="presParOf" srcId="{434CE58B-B5D8-4474-8B73-F82CDCEEAED0}" destId="{565C24AF-6BCC-47A8-921B-A3B0CDC34362}" srcOrd="1" destOrd="0" presId="urn:microsoft.com/office/officeart/2005/8/layout/arrow2"/>
    <dgm:cxn modelId="{0DA11DF0-6410-4942-BC4F-905C2BF00774}" type="presParOf" srcId="{565C24AF-6BCC-47A8-921B-A3B0CDC34362}" destId="{4AB8EE00-B745-4714-B667-EDC175E725C6}" srcOrd="0" destOrd="0" presId="urn:microsoft.com/office/officeart/2005/8/layout/arrow2"/>
    <dgm:cxn modelId="{95E669FC-803F-4522-B97E-11F97938B065}" type="presParOf" srcId="{565C24AF-6BCC-47A8-921B-A3B0CDC34362}" destId="{0F7DFCA2-9128-4F3E-8E08-9D521C699CBC}" srcOrd="1" destOrd="0" presId="urn:microsoft.com/office/officeart/2005/8/layout/arrow2"/>
    <dgm:cxn modelId="{20AB4332-0B9C-4286-A1A7-BD6E19AEFBA6}" type="presParOf" srcId="{565C24AF-6BCC-47A8-921B-A3B0CDC34362}" destId="{95F045DC-A4F4-45B6-9608-3EC2FE1D6D33}" srcOrd="2" destOrd="0" presId="urn:microsoft.com/office/officeart/2005/8/layout/arrow2"/>
    <dgm:cxn modelId="{71418D2E-CFDA-44FD-B767-54701C7DD07B}" type="presParOf" srcId="{565C24AF-6BCC-47A8-921B-A3B0CDC34362}" destId="{F651EC93-9A2D-477B-8F13-75A3BC0412F5}" srcOrd="3" destOrd="0" presId="urn:microsoft.com/office/officeart/2005/8/layout/arrow2"/>
    <dgm:cxn modelId="{FCDA49D2-4B95-4AA0-8EF8-02B1567A2CC7}" type="presParOf" srcId="{565C24AF-6BCC-47A8-921B-A3B0CDC34362}" destId="{BD613A61-230C-4A6B-AF4B-3AB2A45633DA}" srcOrd="4" destOrd="0" presId="urn:microsoft.com/office/officeart/2005/8/layout/arrow2"/>
    <dgm:cxn modelId="{9447BF06-39BB-4A39-9799-608AE319FE87}" type="presParOf" srcId="{565C24AF-6BCC-47A8-921B-A3B0CDC34362}" destId="{886B06C2-C742-4785-88C4-C14FED2AD194}" srcOrd="5" destOrd="0" presId="urn:microsoft.com/office/officeart/2005/8/layout/arrow2"/>
    <dgm:cxn modelId="{1871A9B2-ECCF-45E6-B078-9FB7B4D400AE}" type="presParOf" srcId="{565C24AF-6BCC-47A8-921B-A3B0CDC34362}" destId="{4AC6DF80-5EC5-4DE5-AE21-56C64B365346}" srcOrd="6" destOrd="0" presId="urn:microsoft.com/office/officeart/2005/8/layout/arrow2"/>
    <dgm:cxn modelId="{B4B307C6-D038-429F-8B44-540F392283F7}" type="presParOf" srcId="{565C24AF-6BCC-47A8-921B-A3B0CDC34362}" destId="{4B4C9252-CF9C-4B2C-9441-D2D3D7F12574}"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2E67FB-4EB5-4846-B42A-5E52EB5DEE99}" type="doc">
      <dgm:prSet loTypeId="urn:microsoft.com/office/officeart/2005/8/layout/chart3" loCatId="cycle" qsTypeId="urn:microsoft.com/office/officeart/2005/8/quickstyle/simple2" qsCatId="simple" csTypeId="urn:microsoft.com/office/officeart/2005/8/colors/colorful2" csCatId="colorful" phldr="1"/>
      <dgm:spPr/>
    </dgm:pt>
    <dgm:pt modelId="{DDCBF5E4-878F-4EBF-843A-64ADCB6055C6}">
      <dgm:prSet phldrT="[Texto]"/>
      <dgm:spPr/>
      <dgm:t>
        <a:bodyPr/>
        <a:lstStyle/>
        <a:p>
          <a:r>
            <a:rPr lang="es-CO" dirty="0" smtClean="0"/>
            <a:t>Social</a:t>
          </a:r>
          <a:endParaRPr lang="es-CO" dirty="0"/>
        </a:p>
      </dgm:t>
    </dgm:pt>
    <dgm:pt modelId="{4AF69945-5DDB-4339-B2F5-38438E844847}" type="parTrans" cxnId="{6BCF662A-8D17-43C4-8F48-C716C1949A7F}">
      <dgm:prSet/>
      <dgm:spPr/>
      <dgm:t>
        <a:bodyPr/>
        <a:lstStyle/>
        <a:p>
          <a:endParaRPr lang="es-CO"/>
        </a:p>
      </dgm:t>
    </dgm:pt>
    <dgm:pt modelId="{41B9B2DF-4828-4E3B-98DD-A41189731A56}" type="sibTrans" cxnId="{6BCF662A-8D17-43C4-8F48-C716C1949A7F}">
      <dgm:prSet/>
      <dgm:spPr/>
      <dgm:t>
        <a:bodyPr/>
        <a:lstStyle/>
        <a:p>
          <a:endParaRPr lang="es-CO"/>
        </a:p>
      </dgm:t>
    </dgm:pt>
    <dgm:pt modelId="{C41BB75A-07B6-4A0C-AAD6-DC0890F1E11D}">
      <dgm:prSet phldrT="[Texto]"/>
      <dgm:spPr/>
      <dgm:t>
        <a:bodyPr/>
        <a:lstStyle/>
        <a:p>
          <a:r>
            <a:rPr lang="es-CO" dirty="0" smtClean="0"/>
            <a:t>Internacional</a:t>
          </a:r>
          <a:endParaRPr lang="es-CO" dirty="0"/>
        </a:p>
      </dgm:t>
    </dgm:pt>
    <dgm:pt modelId="{BC5CC97F-FF09-42E4-BDF4-0E18DD9208A8}" type="parTrans" cxnId="{D78CFCAC-312F-45BA-91EB-39BC29038FFF}">
      <dgm:prSet/>
      <dgm:spPr/>
      <dgm:t>
        <a:bodyPr/>
        <a:lstStyle/>
        <a:p>
          <a:endParaRPr lang="es-CO"/>
        </a:p>
      </dgm:t>
    </dgm:pt>
    <dgm:pt modelId="{59E52548-631E-42B7-9DA1-75CB78B7C0F2}" type="sibTrans" cxnId="{D78CFCAC-312F-45BA-91EB-39BC29038FFF}">
      <dgm:prSet/>
      <dgm:spPr/>
      <dgm:t>
        <a:bodyPr/>
        <a:lstStyle/>
        <a:p>
          <a:endParaRPr lang="es-CO"/>
        </a:p>
      </dgm:t>
    </dgm:pt>
    <dgm:pt modelId="{FE0CF368-A1C6-4A63-BB9E-2FCC99369C55}">
      <dgm:prSet phldrT="[Texto]"/>
      <dgm:spPr/>
      <dgm:t>
        <a:bodyPr/>
        <a:lstStyle/>
        <a:p>
          <a:r>
            <a:rPr lang="es-CO" dirty="0" smtClean="0"/>
            <a:t>Interno</a:t>
          </a:r>
          <a:endParaRPr lang="es-CO" dirty="0"/>
        </a:p>
      </dgm:t>
    </dgm:pt>
    <dgm:pt modelId="{617CEFE0-8F4E-4534-A758-EDA1730A609C}" type="parTrans" cxnId="{D0B2F94D-0D7E-4BF5-8AF4-E5C8F15C5D7F}">
      <dgm:prSet/>
      <dgm:spPr/>
      <dgm:t>
        <a:bodyPr/>
        <a:lstStyle/>
        <a:p>
          <a:endParaRPr lang="es-CO"/>
        </a:p>
      </dgm:t>
    </dgm:pt>
    <dgm:pt modelId="{DB46A978-36DA-484F-B35B-B9BFE1D475DF}" type="sibTrans" cxnId="{D0B2F94D-0D7E-4BF5-8AF4-E5C8F15C5D7F}">
      <dgm:prSet/>
      <dgm:spPr/>
      <dgm:t>
        <a:bodyPr/>
        <a:lstStyle/>
        <a:p>
          <a:endParaRPr lang="es-CO"/>
        </a:p>
      </dgm:t>
    </dgm:pt>
    <dgm:pt modelId="{29D8DF7B-19E1-4336-940A-97FF6E9A485A}">
      <dgm:prSet phldrT="[Texto]"/>
      <dgm:spPr/>
      <dgm:t>
        <a:bodyPr/>
        <a:lstStyle/>
        <a:p>
          <a:r>
            <a:rPr lang="es-CO" dirty="0" smtClean="0"/>
            <a:t>Público</a:t>
          </a:r>
          <a:endParaRPr lang="es-CO" dirty="0"/>
        </a:p>
      </dgm:t>
    </dgm:pt>
    <dgm:pt modelId="{F6EA98DA-6812-47B3-95D8-FF31B488143F}" type="parTrans" cxnId="{77268A81-B06A-4F74-9133-ED4045128C3D}">
      <dgm:prSet/>
      <dgm:spPr/>
      <dgm:t>
        <a:bodyPr/>
        <a:lstStyle/>
        <a:p>
          <a:endParaRPr lang="es-CO"/>
        </a:p>
      </dgm:t>
    </dgm:pt>
    <dgm:pt modelId="{EEC14AB2-4628-4F06-9449-B4716D803596}" type="sibTrans" cxnId="{77268A81-B06A-4F74-9133-ED4045128C3D}">
      <dgm:prSet/>
      <dgm:spPr/>
      <dgm:t>
        <a:bodyPr/>
        <a:lstStyle/>
        <a:p>
          <a:endParaRPr lang="es-CO"/>
        </a:p>
      </dgm:t>
    </dgm:pt>
    <dgm:pt modelId="{D7F75843-BC26-4E17-8EE7-B7F09152E799}">
      <dgm:prSet phldrT="[Texto]"/>
      <dgm:spPr/>
      <dgm:t>
        <a:bodyPr/>
        <a:lstStyle/>
        <a:p>
          <a:r>
            <a:rPr lang="es-CO" dirty="0" smtClean="0"/>
            <a:t>Político</a:t>
          </a:r>
          <a:endParaRPr lang="es-CO" dirty="0"/>
        </a:p>
      </dgm:t>
    </dgm:pt>
    <dgm:pt modelId="{C42BD828-A189-461D-B753-512BAC3C07EB}" type="parTrans" cxnId="{233952B8-8E34-43D2-8FD4-1E3E2445B210}">
      <dgm:prSet/>
      <dgm:spPr/>
      <dgm:t>
        <a:bodyPr/>
        <a:lstStyle/>
        <a:p>
          <a:endParaRPr lang="es-CO"/>
        </a:p>
      </dgm:t>
    </dgm:pt>
    <dgm:pt modelId="{CC2AA5D5-A23C-4A75-9E78-173D38E7CC21}" type="sibTrans" cxnId="{233952B8-8E34-43D2-8FD4-1E3E2445B210}">
      <dgm:prSet/>
      <dgm:spPr/>
      <dgm:t>
        <a:bodyPr/>
        <a:lstStyle/>
        <a:p>
          <a:endParaRPr lang="es-CO"/>
        </a:p>
      </dgm:t>
    </dgm:pt>
    <dgm:pt modelId="{6F777E56-6581-4C56-8F0A-C00B3791BC16}">
      <dgm:prSet phldrT="[Texto]"/>
      <dgm:spPr/>
      <dgm:t>
        <a:bodyPr/>
        <a:lstStyle/>
        <a:p>
          <a:r>
            <a:rPr lang="es-CO" dirty="0" smtClean="0"/>
            <a:t>Viral</a:t>
          </a:r>
          <a:endParaRPr lang="es-CO" dirty="0"/>
        </a:p>
      </dgm:t>
    </dgm:pt>
    <dgm:pt modelId="{88FF6704-7577-4501-A42C-8C0169B9F171}" type="parTrans" cxnId="{3CDAF91F-BDEC-4617-A708-B5D0BD60229B}">
      <dgm:prSet/>
      <dgm:spPr/>
      <dgm:t>
        <a:bodyPr/>
        <a:lstStyle/>
        <a:p>
          <a:endParaRPr lang="es-CO"/>
        </a:p>
      </dgm:t>
    </dgm:pt>
    <dgm:pt modelId="{34A77AC6-A7A2-410E-8F28-37EFDC402029}" type="sibTrans" cxnId="{3CDAF91F-BDEC-4617-A708-B5D0BD60229B}">
      <dgm:prSet/>
      <dgm:spPr/>
      <dgm:t>
        <a:bodyPr/>
        <a:lstStyle/>
        <a:p>
          <a:endParaRPr lang="es-CO"/>
        </a:p>
      </dgm:t>
    </dgm:pt>
    <dgm:pt modelId="{6C22FDBE-34C7-4F0C-80CE-CD29FB09CC9F}" type="pres">
      <dgm:prSet presAssocID="{1D2E67FB-4EB5-4846-B42A-5E52EB5DEE99}" presName="compositeShape" presStyleCnt="0">
        <dgm:presLayoutVars>
          <dgm:chMax val="7"/>
          <dgm:dir/>
          <dgm:resizeHandles val="exact"/>
        </dgm:presLayoutVars>
      </dgm:prSet>
      <dgm:spPr/>
    </dgm:pt>
    <dgm:pt modelId="{66198BDC-4257-4A45-905F-547944A33566}" type="pres">
      <dgm:prSet presAssocID="{1D2E67FB-4EB5-4846-B42A-5E52EB5DEE99}" presName="wedge1" presStyleLbl="node1" presStyleIdx="0" presStyleCnt="6"/>
      <dgm:spPr/>
      <dgm:t>
        <a:bodyPr/>
        <a:lstStyle/>
        <a:p>
          <a:endParaRPr lang="es-CO"/>
        </a:p>
      </dgm:t>
    </dgm:pt>
    <dgm:pt modelId="{C85C9CAD-8931-4D38-8B78-56187D307FB4}" type="pres">
      <dgm:prSet presAssocID="{1D2E67FB-4EB5-4846-B42A-5E52EB5DEE99}" presName="wedge1Tx" presStyleLbl="node1" presStyleIdx="0" presStyleCnt="6">
        <dgm:presLayoutVars>
          <dgm:chMax val="0"/>
          <dgm:chPref val="0"/>
          <dgm:bulletEnabled val="1"/>
        </dgm:presLayoutVars>
      </dgm:prSet>
      <dgm:spPr/>
      <dgm:t>
        <a:bodyPr/>
        <a:lstStyle/>
        <a:p>
          <a:endParaRPr lang="es-CO"/>
        </a:p>
      </dgm:t>
    </dgm:pt>
    <dgm:pt modelId="{C1EC2F8A-6F6E-4F8B-9986-AFFB342C000E}" type="pres">
      <dgm:prSet presAssocID="{1D2E67FB-4EB5-4846-B42A-5E52EB5DEE99}" presName="wedge2" presStyleLbl="node1" presStyleIdx="1" presStyleCnt="6"/>
      <dgm:spPr/>
      <dgm:t>
        <a:bodyPr/>
        <a:lstStyle/>
        <a:p>
          <a:endParaRPr lang="es-CO"/>
        </a:p>
      </dgm:t>
    </dgm:pt>
    <dgm:pt modelId="{0F6AB4B0-FFDD-4F1F-97B4-E9C7B6A3D47C}" type="pres">
      <dgm:prSet presAssocID="{1D2E67FB-4EB5-4846-B42A-5E52EB5DEE99}" presName="wedge2Tx" presStyleLbl="node1" presStyleIdx="1" presStyleCnt="6">
        <dgm:presLayoutVars>
          <dgm:chMax val="0"/>
          <dgm:chPref val="0"/>
          <dgm:bulletEnabled val="1"/>
        </dgm:presLayoutVars>
      </dgm:prSet>
      <dgm:spPr/>
      <dgm:t>
        <a:bodyPr/>
        <a:lstStyle/>
        <a:p>
          <a:endParaRPr lang="es-CO"/>
        </a:p>
      </dgm:t>
    </dgm:pt>
    <dgm:pt modelId="{0AE873D8-A6BE-4523-BD2C-CA4EED4F22E0}" type="pres">
      <dgm:prSet presAssocID="{1D2E67FB-4EB5-4846-B42A-5E52EB5DEE99}" presName="wedge3" presStyleLbl="node1" presStyleIdx="2" presStyleCnt="6"/>
      <dgm:spPr/>
      <dgm:t>
        <a:bodyPr/>
        <a:lstStyle/>
        <a:p>
          <a:endParaRPr lang="es-CO"/>
        </a:p>
      </dgm:t>
    </dgm:pt>
    <dgm:pt modelId="{74F43A98-9578-4944-80FB-EB2B8B5BC920}" type="pres">
      <dgm:prSet presAssocID="{1D2E67FB-4EB5-4846-B42A-5E52EB5DEE99}" presName="wedge3Tx" presStyleLbl="node1" presStyleIdx="2" presStyleCnt="6">
        <dgm:presLayoutVars>
          <dgm:chMax val="0"/>
          <dgm:chPref val="0"/>
          <dgm:bulletEnabled val="1"/>
        </dgm:presLayoutVars>
      </dgm:prSet>
      <dgm:spPr/>
      <dgm:t>
        <a:bodyPr/>
        <a:lstStyle/>
        <a:p>
          <a:endParaRPr lang="es-CO"/>
        </a:p>
      </dgm:t>
    </dgm:pt>
    <dgm:pt modelId="{464CD1CB-0B72-4C52-BFAC-2887DA593E8D}" type="pres">
      <dgm:prSet presAssocID="{1D2E67FB-4EB5-4846-B42A-5E52EB5DEE99}" presName="wedge4" presStyleLbl="node1" presStyleIdx="3" presStyleCnt="6"/>
      <dgm:spPr/>
      <dgm:t>
        <a:bodyPr/>
        <a:lstStyle/>
        <a:p>
          <a:endParaRPr lang="es-CO"/>
        </a:p>
      </dgm:t>
    </dgm:pt>
    <dgm:pt modelId="{DFB8F6FD-70C3-4EA3-A206-2999052AD246}" type="pres">
      <dgm:prSet presAssocID="{1D2E67FB-4EB5-4846-B42A-5E52EB5DEE99}" presName="wedge4Tx" presStyleLbl="node1" presStyleIdx="3" presStyleCnt="6">
        <dgm:presLayoutVars>
          <dgm:chMax val="0"/>
          <dgm:chPref val="0"/>
          <dgm:bulletEnabled val="1"/>
        </dgm:presLayoutVars>
      </dgm:prSet>
      <dgm:spPr/>
      <dgm:t>
        <a:bodyPr/>
        <a:lstStyle/>
        <a:p>
          <a:endParaRPr lang="es-CO"/>
        </a:p>
      </dgm:t>
    </dgm:pt>
    <dgm:pt modelId="{70D2D44B-D973-4C85-A4AC-811DDE5EFE70}" type="pres">
      <dgm:prSet presAssocID="{1D2E67FB-4EB5-4846-B42A-5E52EB5DEE99}" presName="wedge5" presStyleLbl="node1" presStyleIdx="4" presStyleCnt="6"/>
      <dgm:spPr/>
      <dgm:t>
        <a:bodyPr/>
        <a:lstStyle/>
        <a:p>
          <a:endParaRPr lang="es-CO"/>
        </a:p>
      </dgm:t>
    </dgm:pt>
    <dgm:pt modelId="{D82CEE9E-63F9-4E5B-9507-562CACB7624B}" type="pres">
      <dgm:prSet presAssocID="{1D2E67FB-4EB5-4846-B42A-5E52EB5DEE99}" presName="wedge5Tx" presStyleLbl="node1" presStyleIdx="4" presStyleCnt="6">
        <dgm:presLayoutVars>
          <dgm:chMax val="0"/>
          <dgm:chPref val="0"/>
          <dgm:bulletEnabled val="1"/>
        </dgm:presLayoutVars>
      </dgm:prSet>
      <dgm:spPr/>
      <dgm:t>
        <a:bodyPr/>
        <a:lstStyle/>
        <a:p>
          <a:endParaRPr lang="es-CO"/>
        </a:p>
      </dgm:t>
    </dgm:pt>
    <dgm:pt modelId="{2471BBE2-70CE-4752-A297-A86DAD280793}" type="pres">
      <dgm:prSet presAssocID="{1D2E67FB-4EB5-4846-B42A-5E52EB5DEE99}" presName="wedge6" presStyleLbl="node1" presStyleIdx="5" presStyleCnt="6"/>
      <dgm:spPr/>
      <dgm:t>
        <a:bodyPr/>
        <a:lstStyle/>
        <a:p>
          <a:endParaRPr lang="es-CO"/>
        </a:p>
      </dgm:t>
    </dgm:pt>
    <dgm:pt modelId="{DCC53A7A-9F1F-4A29-8478-4947FE76AFDE}" type="pres">
      <dgm:prSet presAssocID="{1D2E67FB-4EB5-4846-B42A-5E52EB5DEE99}" presName="wedge6Tx" presStyleLbl="node1" presStyleIdx="5" presStyleCnt="6">
        <dgm:presLayoutVars>
          <dgm:chMax val="0"/>
          <dgm:chPref val="0"/>
          <dgm:bulletEnabled val="1"/>
        </dgm:presLayoutVars>
      </dgm:prSet>
      <dgm:spPr/>
      <dgm:t>
        <a:bodyPr/>
        <a:lstStyle/>
        <a:p>
          <a:endParaRPr lang="es-CO"/>
        </a:p>
      </dgm:t>
    </dgm:pt>
  </dgm:ptLst>
  <dgm:cxnLst>
    <dgm:cxn modelId="{73B56868-06E5-4CBC-BF57-4D4FF114503E}" type="presOf" srcId="{29D8DF7B-19E1-4336-940A-97FF6E9A485A}" destId="{DFB8F6FD-70C3-4EA3-A206-2999052AD246}" srcOrd="1" destOrd="0" presId="urn:microsoft.com/office/officeart/2005/8/layout/chart3"/>
    <dgm:cxn modelId="{D0B2F94D-0D7E-4BF5-8AF4-E5C8F15C5D7F}" srcId="{1D2E67FB-4EB5-4846-B42A-5E52EB5DEE99}" destId="{FE0CF368-A1C6-4A63-BB9E-2FCC99369C55}" srcOrd="2" destOrd="0" parTransId="{617CEFE0-8F4E-4534-A758-EDA1730A609C}" sibTransId="{DB46A978-36DA-484F-B35B-B9BFE1D475DF}"/>
    <dgm:cxn modelId="{981A79F3-00BD-4656-8738-D18BCC1BF98B}" type="presOf" srcId="{DDCBF5E4-878F-4EBF-843A-64ADCB6055C6}" destId="{66198BDC-4257-4A45-905F-547944A33566}" srcOrd="0" destOrd="0" presId="urn:microsoft.com/office/officeart/2005/8/layout/chart3"/>
    <dgm:cxn modelId="{34A2BD45-6089-4774-8883-686A059055D6}" type="presOf" srcId="{6F777E56-6581-4C56-8F0A-C00B3791BC16}" destId="{DCC53A7A-9F1F-4A29-8478-4947FE76AFDE}" srcOrd="1" destOrd="0" presId="urn:microsoft.com/office/officeart/2005/8/layout/chart3"/>
    <dgm:cxn modelId="{AB0B30E2-1CB3-4DD8-837E-C0EC4B87DF19}" type="presOf" srcId="{DDCBF5E4-878F-4EBF-843A-64ADCB6055C6}" destId="{C85C9CAD-8931-4D38-8B78-56187D307FB4}" srcOrd="1" destOrd="0" presId="urn:microsoft.com/office/officeart/2005/8/layout/chart3"/>
    <dgm:cxn modelId="{3CDAF91F-BDEC-4617-A708-B5D0BD60229B}" srcId="{1D2E67FB-4EB5-4846-B42A-5E52EB5DEE99}" destId="{6F777E56-6581-4C56-8F0A-C00B3791BC16}" srcOrd="5" destOrd="0" parTransId="{88FF6704-7577-4501-A42C-8C0169B9F171}" sibTransId="{34A77AC6-A7A2-410E-8F28-37EFDC402029}"/>
    <dgm:cxn modelId="{233952B8-8E34-43D2-8FD4-1E3E2445B210}" srcId="{1D2E67FB-4EB5-4846-B42A-5E52EB5DEE99}" destId="{D7F75843-BC26-4E17-8EE7-B7F09152E799}" srcOrd="4" destOrd="0" parTransId="{C42BD828-A189-461D-B753-512BAC3C07EB}" sibTransId="{CC2AA5D5-A23C-4A75-9E78-173D38E7CC21}"/>
    <dgm:cxn modelId="{2F83A3E9-413D-4618-A226-441A2D035963}" type="presOf" srcId="{FE0CF368-A1C6-4A63-BB9E-2FCC99369C55}" destId="{0AE873D8-A6BE-4523-BD2C-CA4EED4F22E0}" srcOrd="0" destOrd="0" presId="urn:microsoft.com/office/officeart/2005/8/layout/chart3"/>
    <dgm:cxn modelId="{DF4074B6-0F2C-4E53-917A-892ED8ADFACA}" type="presOf" srcId="{C41BB75A-07B6-4A0C-AAD6-DC0890F1E11D}" destId="{C1EC2F8A-6F6E-4F8B-9986-AFFB342C000E}" srcOrd="0" destOrd="0" presId="urn:microsoft.com/office/officeart/2005/8/layout/chart3"/>
    <dgm:cxn modelId="{849B68E3-3859-420B-88EC-CCB1FE3806CB}" type="presOf" srcId="{6F777E56-6581-4C56-8F0A-C00B3791BC16}" destId="{2471BBE2-70CE-4752-A297-A86DAD280793}" srcOrd="0" destOrd="0" presId="urn:microsoft.com/office/officeart/2005/8/layout/chart3"/>
    <dgm:cxn modelId="{D78CFCAC-312F-45BA-91EB-39BC29038FFF}" srcId="{1D2E67FB-4EB5-4846-B42A-5E52EB5DEE99}" destId="{C41BB75A-07B6-4A0C-AAD6-DC0890F1E11D}" srcOrd="1" destOrd="0" parTransId="{BC5CC97F-FF09-42E4-BDF4-0E18DD9208A8}" sibTransId="{59E52548-631E-42B7-9DA1-75CB78B7C0F2}"/>
    <dgm:cxn modelId="{80A890BC-7256-4523-B685-9EBA4906A086}" type="presOf" srcId="{FE0CF368-A1C6-4A63-BB9E-2FCC99369C55}" destId="{74F43A98-9578-4944-80FB-EB2B8B5BC920}" srcOrd="1" destOrd="0" presId="urn:microsoft.com/office/officeart/2005/8/layout/chart3"/>
    <dgm:cxn modelId="{6BCF662A-8D17-43C4-8F48-C716C1949A7F}" srcId="{1D2E67FB-4EB5-4846-B42A-5E52EB5DEE99}" destId="{DDCBF5E4-878F-4EBF-843A-64ADCB6055C6}" srcOrd="0" destOrd="0" parTransId="{4AF69945-5DDB-4339-B2F5-38438E844847}" sibTransId="{41B9B2DF-4828-4E3B-98DD-A41189731A56}"/>
    <dgm:cxn modelId="{61B59CDD-960F-4EA6-8DB9-7323EDFE4B06}" type="presOf" srcId="{C41BB75A-07B6-4A0C-AAD6-DC0890F1E11D}" destId="{0F6AB4B0-FFDD-4F1F-97B4-E9C7B6A3D47C}" srcOrd="1" destOrd="0" presId="urn:microsoft.com/office/officeart/2005/8/layout/chart3"/>
    <dgm:cxn modelId="{5CFCE0A8-CF91-4C7B-B38A-12B4FD210110}" type="presOf" srcId="{D7F75843-BC26-4E17-8EE7-B7F09152E799}" destId="{70D2D44B-D973-4C85-A4AC-811DDE5EFE70}" srcOrd="0" destOrd="0" presId="urn:microsoft.com/office/officeart/2005/8/layout/chart3"/>
    <dgm:cxn modelId="{1D0676B4-8B0A-4772-828A-6B766ECADD3B}" type="presOf" srcId="{D7F75843-BC26-4E17-8EE7-B7F09152E799}" destId="{D82CEE9E-63F9-4E5B-9507-562CACB7624B}" srcOrd="1" destOrd="0" presId="urn:microsoft.com/office/officeart/2005/8/layout/chart3"/>
    <dgm:cxn modelId="{EAF58981-0D8A-46C8-89C6-E1BFB2F87F48}" type="presOf" srcId="{29D8DF7B-19E1-4336-940A-97FF6E9A485A}" destId="{464CD1CB-0B72-4C52-BFAC-2887DA593E8D}" srcOrd="0" destOrd="0" presId="urn:microsoft.com/office/officeart/2005/8/layout/chart3"/>
    <dgm:cxn modelId="{2D030C6F-0C14-4DB1-B1C3-DCAD74130C0A}" type="presOf" srcId="{1D2E67FB-4EB5-4846-B42A-5E52EB5DEE99}" destId="{6C22FDBE-34C7-4F0C-80CE-CD29FB09CC9F}" srcOrd="0" destOrd="0" presId="urn:microsoft.com/office/officeart/2005/8/layout/chart3"/>
    <dgm:cxn modelId="{77268A81-B06A-4F74-9133-ED4045128C3D}" srcId="{1D2E67FB-4EB5-4846-B42A-5E52EB5DEE99}" destId="{29D8DF7B-19E1-4336-940A-97FF6E9A485A}" srcOrd="3" destOrd="0" parTransId="{F6EA98DA-6812-47B3-95D8-FF31B488143F}" sibTransId="{EEC14AB2-4628-4F06-9449-B4716D803596}"/>
    <dgm:cxn modelId="{D6605595-09D2-403B-899F-728303CEB14F}" type="presParOf" srcId="{6C22FDBE-34C7-4F0C-80CE-CD29FB09CC9F}" destId="{66198BDC-4257-4A45-905F-547944A33566}" srcOrd="0" destOrd="0" presId="urn:microsoft.com/office/officeart/2005/8/layout/chart3"/>
    <dgm:cxn modelId="{767F331A-99AE-4D21-9506-105E0B044545}" type="presParOf" srcId="{6C22FDBE-34C7-4F0C-80CE-CD29FB09CC9F}" destId="{C85C9CAD-8931-4D38-8B78-56187D307FB4}" srcOrd="1" destOrd="0" presId="urn:microsoft.com/office/officeart/2005/8/layout/chart3"/>
    <dgm:cxn modelId="{A40D6C15-81EA-4C6E-8FF7-0833FF025490}" type="presParOf" srcId="{6C22FDBE-34C7-4F0C-80CE-CD29FB09CC9F}" destId="{C1EC2F8A-6F6E-4F8B-9986-AFFB342C000E}" srcOrd="2" destOrd="0" presId="urn:microsoft.com/office/officeart/2005/8/layout/chart3"/>
    <dgm:cxn modelId="{B940B15E-1A4F-4D4C-9AD0-3BB5009A955C}" type="presParOf" srcId="{6C22FDBE-34C7-4F0C-80CE-CD29FB09CC9F}" destId="{0F6AB4B0-FFDD-4F1F-97B4-E9C7B6A3D47C}" srcOrd="3" destOrd="0" presId="urn:microsoft.com/office/officeart/2005/8/layout/chart3"/>
    <dgm:cxn modelId="{E88CF6F7-4975-4A4D-8FD1-C21E5C704B24}" type="presParOf" srcId="{6C22FDBE-34C7-4F0C-80CE-CD29FB09CC9F}" destId="{0AE873D8-A6BE-4523-BD2C-CA4EED4F22E0}" srcOrd="4" destOrd="0" presId="urn:microsoft.com/office/officeart/2005/8/layout/chart3"/>
    <dgm:cxn modelId="{E7CF47FE-663D-4AA2-A688-6123A496CED1}" type="presParOf" srcId="{6C22FDBE-34C7-4F0C-80CE-CD29FB09CC9F}" destId="{74F43A98-9578-4944-80FB-EB2B8B5BC920}" srcOrd="5" destOrd="0" presId="urn:microsoft.com/office/officeart/2005/8/layout/chart3"/>
    <dgm:cxn modelId="{5DE3969D-F023-4C38-B0DE-D92622AB23FC}" type="presParOf" srcId="{6C22FDBE-34C7-4F0C-80CE-CD29FB09CC9F}" destId="{464CD1CB-0B72-4C52-BFAC-2887DA593E8D}" srcOrd="6" destOrd="0" presId="urn:microsoft.com/office/officeart/2005/8/layout/chart3"/>
    <dgm:cxn modelId="{23B8C2A8-26F8-4EB1-B039-3B94997DC062}" type="presParOf" srcId="{6C22FDBE-34C7-4F0C-80CE-CD29FB09CC9F}" destId="{DFB8F6FD-70C3-4EA3-A206-2999052AD246}" srcOrd="7" destOrd="0" presId="urn:microsoft.com/office/officeart/2005/8/layout/chart3"/>
    <dgm:cxn modelId="{53DF99A0-0264-4B83-9541-BB3A08820469}" type="presParOf" srcId="{6C22FDBE-34C7-4F0C-80CE-CD29FB09CC9F}" destId="{70D2D44B-D973-4C85-A4AC-811DDE5EFE70}" srcOrd="8" destOrd="0" presId="urn:microsoft.com/office/officeart/2005/8/layout/chart3"/>
    <dgm:cxn modelId="{716B2C88-7E9E-42FD-B0BB-DB5E25D726AD}" type="presParOf" srcId="{6C22FDBE-34C7-4F0C-80CE-CD29FB09CC9F}" destId="{D82CEE9E-63F9-4E5B-9507-562CACB7624B}" srcOrd="9" destOrd="0" presId="urn:microsoft.com/office/officeart/2005/8/layout/chart3"/>
    <dgm:cxn modelId="{B6A684D3-0674-475F-9D61-A909EB642D7C}" type="presParOf" srcId="{6C22FDBE-34C7-4F0C-80CE-CD29FB09CC9F}" destId="{2471BBE2-70CE-4752-A297-A86DAD280793}" srcOrd="10" destOrd="0" presId="urn:microsoft.com/office/officeart/2005/8/layout/chart3"/>
    <dgm:cxn modelId="{431C312E-8284-4B81-8275-3218793D0E83}" type="presParOf" srcId="{6C22FDBE-34C7-4F0C-80CE-CD29FB09CC9F}" destId="{DCC53A7A-9F1F-4A29-8478-4947FE76AFDE}"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5A2432-AA3B-40E0-BBFA-083F3691CF5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CO"/>
        </a:p>
      </dgm:t>
    </dgm:pt>
    <dgm:pt modelId="{D3EAA1E8-22A7-47EB-AA8A-5515C01AF7C5}">
      <dgm:prSet phldrT="[Texto]"/>
      <dgm:spPr/>
      <dgm:t>
        <a:bodyPr/>
        <a:lstStyle/>
        <a:p>
          <a:r>
            <a:rPr lang="es-CO" dirty="0" smtClean="0"/>
            <a:t>NECESIDADES</a:t>
          </a:r>
          <a:endParaRPr lang="es-CO" dirty="0"/>
        </a:p>
      </dgm:t>
    </dgm:pt>
    <dgm:pt modelId="{3E2FFAD7-D4EA-4C19-B4C5-8B2759968ABF}" type="parTrans" cxnId="{EB0C94AB-2033-4933-8F95-428EE9A10596}">
      <dgm:prSet/>
      <dgm:spPr/>
      <dgm:t>
        <a:bodyPr/>
        <a:lstStyle/>
        <a:p>
          <a:endParaRPr lang="es-CO"/>
        </a:p>
      </dgm:t>
    </dgm:pt>
    <dgm:pt modelId="{C6655E81-8AE0-45A5-B355-22CC4B4722E0}" type="sibTrans" cxnId="{EB0C94AB-2033-4933-8F95-428EE9A10596}">
      <dgm:prSet/>
      <dgm:spPr/>
      <dgm:t>
        <a:bodyPr/>
        <a:lstStyle/>
        <a:p>
          <a:endParaRPr lang="es-CO"/>
        </a:p>
      </dgm:t>
    </dgm:pt>
    <dgm:pt modelId="{781749CA-4CAF-4A8A-90DB-8F222A4E908C}">
      <dgm:prSet phldrT="[Texto]"/>
      <dgm:spPr/>
      <dgm:t>
        <a:bodyPr/>
        <a:lstStyle/>
        <a:p>
          <a:pPr algn="just"/>
          <a:r>
            <a:rPr lang="es-CO" dirty="0" smtClean="0"/>
            <a:t>Estados de carencia, las cuales pueden ser físicas básicas, sociales e individuales.</a:t>
          </a:r>
          <a:endParaRPr lang="es-CO" dirty="0"/>
        </a:p>
      </dgm:t>
    </dgm:pt>
    <dgm:pt modelId="{3F5738C2-2465-43AC-8B10-A4820ED4C622}" type="parTrans" cxnId="{4F3E9CEF-0719-4958-8819-45F12D51ABBA}">
      <dgm:prSet/>
      <dgm:spPr/>
      <dgm:t>
        <a:bodyPr/>
        <a:lstStyle/>
        <a:p>
          <a:endParaRPr lang="es-CO"/>
        </a:p>
      </dgm:t>
    </dgm:pt>
    <dgm:pt modelId="{D1FEB26D-7524-472C-868E-CC2E877AAA04}" type="sibTrans" cxnId="{4F3E9CEF-0719-4958-8819-45F12D51ABBA}">
      <dgm:prSet/>
      <dgm:spPr/>
      <dgm:t>
        <a:bodyPr/>
        <a:lstStyle/>
        <a:p>
          <a:endParaRPr lang="es-CO"/>
        </a:p>
      </dgm:t>
    </dgm:pt>
    <dgm:pt modelId="{CC9D69E4-D091-4E2E-A708-25D795095AAE}">
      <dgm:prSet phldrT="[Texto]"/>
      <dgm:spPr/>
      <dgm:t>
        <a:bodyPr/>
        <a:lstStyle/>
        <a:p>
          <a:r>
            <a:rPr lang="es-CO" dirty="0" smtClean="0"/>
            <a:t>DESEOS</a:t>
          </a:r>
          <a:endParaRPr lang="es-CO" dirty="0"/>
        </a:p>
      </dgm:t>
    </dgm:pt>
    <dgm:pt modelId="{AF6B2A28-C9F1-4481-9249-7FEABA7B4336}" type="parTrans" cxnId="{4E350213-01A3-4E45-A1AE-425E89E0DBD7}">
      <dgm:prSet/>
      <dgm:spPr/>
      <dgm:t>
        <a:bodyPr/>
        <a:lstStyle/>
        <a:p>
          <a:endParaRPr lang="es-CO"/>
        </a:p>
      </dgm:t>
    </dgm:pt>
    <dgm:pt modelId="{0A61AF96-27E4-4E17-A710-17303DF77071}" type="sibTrans" cxnId="{4E350213-01A3-4E45-A1AE-425E89E0DBD7}">
      <dgm:prSet/>
      <dgm:spPr/>
      <dgm:t>
        <a:bodyPr/>
        <a:lstStyle/>
        <a:p>
          <a:endParaRPr lang="es-CO"/>
        </a:p>
      </dgm:t>
    </dgm:pt>
    <dgm:pt modelId="{27D76B7E-277F-4953-8240-8136C27958AE}">
      <dgm:prSet phldrT="[Texto]"/>
      <dgm:spPr/>
      <dgm:t>
        <a:bodyPr/>
        <a:lstStyle/>
        <a:p>
          <a:pPr algn="just"/>
          <a:r>
            <a:rPr lang="es-CO" dirty="0" smtClean="0"/>
            <a:t>Manifestaciones de las necesidades en un individuo y en una sociedad.</a:t>
          </a:r>
          <a:endParaRPr lang="es-CO" dirty="0"/>
        </a:p>
      </dgm:t>
    </dgm:pt>
    <dgm:pt modelId="{EEBCFE74-3E86-4B0C-935B-87D45D4666AD}" type="parTrans" cxnId="{FE419EEE-F58B-4FFE-BEC3-7F8E27411ABC}">
      <dgm:prSet/>
      <dgm:spPr/>
      <dgm:t>
        <a:bodyPr/>
        <a:lstStyle/>
        <a:p>
          <a:endParaRPr lang="es-CO"/>
        </a:p>
      </dgm:t>
    </dgm:pt>
    <dgm:pt modelId="{A7FE62B6-2B95-43D8-A41D-A2BC0FC35E28}" type="sibTrans" cxnId="{FE419EEE-F58B-4FFE-BEC3-7F8E27411ABC}">
      <dgm:prSet/>
      <dgm:spPr/>
      <dgm:t>
        <a:bodyPr/>
        <a:lstStyle/>
        <a:p>
          <a:endParaRPr lang="es-CO"/>
        </a:p>
      </dgm:t>
    </dgm:pt>
    <dgm:pt modelId="{812D0216-4966-42BA-ADAD-C5B5FAC5FC2A}">
      <dgm:prSet phldrT="[Texto]"/>
      <dgm:spPr/>
      <dgm:t>
        <a:bodyPr/>
        <a:lstStyle/>
        <a:p>
          <a:r>
            <a:rPr lang="es-CO" dirty="0" smtClean="0"/>
            <a:t>DEMANDAS</a:t>
          </a:r>
          <a:endParaRPr lang="es-CO" dirty="0"/>
        </a:p>
      </dgm:t>
    </dgm:pt>
    <dgm:pt modelId="{2745C0E2-5198-4390-8C9D-E975A21CE8D7}" type="parTrans" cxnId="{F1AC3AEC-F792-4318-8A5A-49BAC4C3A3C6}">
      <dgm:prSet/>
      <dgm:spPr/>
      <dgm:t>
        <a:bodyPr/>
        <a:lstStyle/>
        <a:p>
          <a:endParaRPr lang="es-CO"/>
        </a:p>
      </dgm:t>
    </dgm:pt>
    <dgm:pt modelId="{EF698A50-A0DB-458C-8DCE-CFBC2BC74B9E}" type="sibTrans" cxnId="{F1AC3AEC-F792-4318-8A5A-49BAC4C3A3C6}">
      <dgm:prSet/>
      <dgm:spPr/>
      <dgm:t>
        <a:bodyPr/>
        <a:lstStyle/>
        <a:p>
          <a:endParaRPr lang="es-CO"/>
        </a:p>
      </dgm:t>
    </dgm:pt>
    <dgm:pt modelId="{384B0538-707E-4F47-9427-65FB6BB38175}">
      <dgm:prSet phldrT="[Texto]"/>
      <dgm:spPr/>
      <dgm:t>
        <a:bodyPr/>
        <a:lstStyle/>
        <a:p>
          <a:pPr algn="just"/>
          <a:r>
            <a:rPr lang="es-CO" dirty="0" smtClean="0"/>
            <a:t>Traducción de los deseos en poder de compra.</a:t>
          </a:r>
          <a:endParaRPr lang="es-CO" dirty="0"/>
        </a:p>
      </dgm:t>
    </dgm:pt>
    <dgm:pt modelId="{28E5E48B-BBAA-4793-8C86-10A6227A1FCA}" type="parTrans" cxnId="{A26532C2-99D2-4641-A0A3-B81FF6DB371C}">
      <dgm:prSet/>
      <dgm:spPr/>
      <dgm:t>
        <a:bodyPr/>
        <a:lstStyle/>
        <a:p>
          <a:endParaRPr lang="es-CO"/>
        </a:p>
      </dgm:t>
    </dgm:pt>
    <dgm:pt modelId="{4A71EF49-85FA-487A-9133-74F1C0B7C493}" type="sibTrans" cxnId="{A26532C2-99D2-4641-A0A3-B81FF6DB371C}">
      <dgm:prSet/>
      <dgm:spPr/>
      <dgm:t>
        <a:bodyPr/>
        <a:lstStyle/>
        <a:p>
          <a:endParaRPr lang="es-CO"/>
        </a:p>
      </dgm:t>
    </dgm:pt>
    <dgm:pt modelId="{6E575B95-CE65-403D-8BA8-17CD256C3AF2}" type="pres">
      <dgm:prSet presAssocID="{975A2432-AA3B-40E0-BBFA-083F3691CF54}" presName="linearFlow" presStyleCnt="0">
        <dgm:presLayoutVars>
          <dgm:dir/>
          <dgm:animLvl val="lvl"/>
          <dgm:resizeHandles val="exact"/>
        </dgm:presLayoutVars>
      </dgm:prSet>
      <dgm:spPr/>
      <dgm:t>
        <a:bodyPr/>
        <a:lstStyle/>
        <a:p>
          <a:endParaRPr lang="es-CO"/>
        </a:p>
      </dgm:t>
    </dgm:pt>
    <dgm:pt modelId="{ED50B3C0-B7EB-441B-BDFC-310FF7390846}" type="pres">
      <dgm:prSet presAssocID="{D3EAA1E8-22A7-47EB-AA8A-5515C01AF7C5}" presName="composite" presStyleCnt="0"/>
      <dgm:spPr/>
    </dgm:pt>
    <dgm:pt modelId="{5330543C-4CFC-4AC7-8E07-1D48B9181530}" type="pres">
      <dgm:prSet presAssocID="{D3EAA1E8-22A7-47EB-AA8A-5515C01AF7C5}" presName="parentText" presStyleLbl="alignNode1" presStyleIdx="0" presStyleCnt="3">
        <dgm:presLayoutVars>
          <dgm:chMax val="1"/>
          <dgm:bulletEnabled val="1"/>
        </dgm:presLayoutVars>
      </dgm:prSet>
      <dgm:spPr/>
      <dgm:t>
        <a:bodyPr/>
        <a:lstStyle/>
        <a:p>
          <a:endParaRPr lang="es-CO"/>
        </a:p>
      </dgm:t>
    </dgm:pt>
    <dgm:pt modelId="{C0B1C230-E3CD-4E00-95EE-61C13C8A66A9}" type="pres">
      <dgm:prSet presAssocID="{D3EAA1E8-22A7-47EB-AA8A-5515C01AF7C5}" presName="descendantText" presStyleLbl="alignAcc1" presStyleIdx="0" presStyleCnt="3">
        <dgm:presLayoutVars>
          <dgm:bulletEnabled val="1"/>
        </dgm:presLayoutVars>
      </dgm:prSet>
      <dgm:spPr/>
      <dgm:t>
        <a:bodyPr/>
        <a:lstStyle/>
        <a:p>
          <a:endParaRPr lang="es-CO"/>
        </a:p>
      </dgm:t>
    </dgm:pt>
    <dgm:pt modelId="{6AAEA0C4-FCB9-494A-993C-C8722FF86F9F}" type="pres">
      <dgm:prSet presAssocID="{C6655E81-8AE0-45A5-B355-22CC4B4722E0}" presName="sp" presStyleCnt="0"/>
      <dgm:spPr/>
    </dgm:pt>
    <dgm:pt modelId="{A962DAEA-FC56-437B-B13D-B408614ED0D3}" type="pres">
      <dgm:prSet presAssocID="{CC9D69E4-D091-4E2E-A708-25D795095AAE}" presName="composite" presStyleCnt="0"/>
      <dgm:spPr/>
    </dgm:pt>
    <dgm:pt modelId="{37DC7BA7-1436-40B3-804F-8B125D204411}" type="pres">
      <dgm:prSet presAssocID="{CC9D69E4-D091-4E2E-A708-25D795095AAE}" presName="parentText" presStyleLbl="alignNode1" presStyleIdx="1" presStyleCnt="3">
        <dgm:presLayoutVars>
          <dgm:chMax val="1"/>
          <dgm:bulletEnabled val="1"/>
        </dgm:presLayoutVars>
      </dgm:prSet>
      <dgm:spPr/>
      <dgm:t>
        <a:bodyPr/>
        <a:lstStyle/>
        <a:p>
          <a:endParaRPr lang="es-CO"/>
        </a:p>
      </dgm:t>
    </dgm:pt>
    <dgm:pt modelId="{76B3D948-B1B1-42DE-8A4E-AD19B2BBCDC6}" type="pres">
      <dgm:prSet presAssocID="{CC9D69E4-D091-4E2E-A708-25D795095AAE}" presName="descendantText" presStyleLbl="alignAcc1" presStyleIdx="1" presStyleCnt="3">
        <dgm:presLayoutVars>
          <dgm:bulletEnabled val="1"/>
        </dgm:presLayoutVars>
      </dgm:prSet>
      <dgm:spPr/>
      <dgm:t>
        <a:bodyPr/>
        <a:lstStyle/>
        <a:p>
          <a:endParaRPr lang="es-CO"/>
        </a:p>
      </dgm:t>
    </dgm:pt>
    <dgm:pt modelId="{361CD001-8122-4866-B7F0-69EC111A71A0}" type="pres">
      <dgm:prSet presAssocID="{0A61AF96-27E4-4E17-A710-17303DF77071}" presName="sp" presStyleCnt="0"/>
      <dgm:spPr/>
    </dgm:pt>
    <dgm:pt modelId="{ED82C4D1-CACB-40F4-8176-5DD7F1562F26}" type="pres">
      <dgm:prSet presAssocID="{812D0216-4966-42BA-ADAD-C5B5FAC5FC2A}" presName="composite" presStyleCnt="0"/>
      <dgm:spPr/>
    </dgm:pt>
    <dgm:pt modelId="{61F7C45F-798D-459F-A659-D79F4D849B5A}" type="pres">
      <dgm:prSet presAssocID="{812D0216-4966-42BA-ADAD-C5B5FAC5FC2A}" presName="parentText" presStyleLbl="alignNode1" presStyleIdx="2" presStyleCnt="3">
        <dgm:presLayoutVars>
          <dgm:chMax val="1"/>
          <dgm:bulletEnabled val="1"/>
        </dgm:presLayoutVars>
      </dgm:prSet>
      <dgm:spPr/>
      <dgm:t>
        <a:bodyPr/>
        <a:lstStyle/>
        <a:p>
          <a:endParaRPr lang="es-CO"/>
        </a:p>
      </dgm:t>
    </dgm:pt>
    <dgm:pt modelId="{617D1744-DBF5-4216-BBE7-8E15C4BC42A0}" type="pres">
      <dgm:prSet presAssocID="{812D0216-4966-42BA-ADAD-C5B5FAC5FC2A}" presName="descendantText" presStyleLbl="alignAcc1" presStyleIdx="2" presStyleCnt="3">
        <dgm:presLayoutVars>
          <dgm:bulletEnabled val="1"/>
        </dgm:presLayoutVars>
      </dgm:prSet>
      <dgm:spPr/>
      <dgm:t>
        <a:bodyPr/>
        <a:lstStyle/>
        <a:p>
          <a:endParaRPr lang="es-CO"/>
        </a:p>
      </dgm:t>
    </dgm:pt>
  </dgm:ptLst>
  <dgm:cxnLst>
    <dgm:cxn modelId="{2EEAD24F-A9BC-4338-AC0A-99C08878BFEC}" type="presOf" srcId="{781749CA-4CAF-4A8A-90DB-8F222A4E908C}" destId="{C0B1C230-E3CD-4E00-95EE-61C13C8A66A9}" srcOrd="0" destOrd="0" presId="urn:microsoft.com/office/officeart/2005/8/layout/chevron2"/>
    <dgm:cxn modelId="{4F3E9CEF-0719-4958-8819-45F12D51ABBA}" srcId="{D3EAA1E8-22A7-47EB-AA8A-5515C01AF7C5}" destId="{781749CA-4CAF-4A8A-90DB-8F222A4E908C}" srcOrd="0" destOrd="0" parTransId="{3F5738C2-2465-43AC-8B10-A4820ED4C622}" sibTransId="{D1FEB26D-7524-472C-868E-CC2E877AAA04}"/>
    <dgm:cxn modelId="{1A887658-7C5E-4600-9BF6-541ABF4CF6BA}" type="presOf" srcId="{CC9D69E4-D091-4E2E-A708-25D795095AAE}" destId="{37DC7BA7-1436-40B3-804F-8B125D204411}" srcOrd="0" destOrd="0" presId="urn:microsoft.com/office/officeart/2005/8/layout/chevron2"/>
    <dgm:cxn modelId="{A26532C2-99D2-4641-A0A3-B81FF6DB371C}" srcId="{812D0216-4966-42BA-ADAD-C5B5FAC5FC2A}" destId="{384B0538-707E-4F47-9427-65FB6BB38175}" srcOrd="0" destOrd="0" parTransId="{28E5E48B-BBAA-4793-8C86-10A6227A1FCA}" sibTransId="{4A71EF49-85FA-487A-9133-74F1C0B7C493}"/>
    <dgm:cxn modelId="{F18500D4-E86F-47B7-B479-3E663A7607ED}" type="presOf" srcId="{384B0538-707E-4F47-9427-65FB6BB38175}" destId="{617D1744-DBF5-4216-BBE7-8E15C4BC42A0}" srcOrd="0" destOrd="0" presId="urn:microsoft.com/office/officeart/2005/8/layout/chevron2"/>
    <dgm:cxn modelId="{EB0C94AB-2033-4933-8F95-428EE9A10596}" srcId="{975A2432-AA3B-40E0-BBFA-083F3691CF54}" destId="{D3EAA1E8-22A7-47EB-AA8A-5515C01AF7C5}" srcOrd="0" destOrd="0" parTransId="{3E2FFAD7-D4EA-4C19-B4C5-8B2759968ABF}" sibTransId="{C6655E81-8AE0-45A5-B355-22CC4B4722E0}"/>
    <dgm:cxn modelId="{880E2B73-A8BB-43A5-87DF-83C0F07ADEB2}" type="presOf" srcId="{975A2432-AA3B-40E0-BBFA-083F3691CF54}" destId="{6E575B95-CE65-403D-8BA8-17CD256C3AF2}" srcOrd="0" destOrd="0" presId="urn:microsoft.com/office/officeart/2005/8/layout/chevron2"/>
    <dgm:cxn modelId="{E760EBC8-1C00-4F80-81E9-DE60051665CB}" type="presOf" srcId="{812D0216-4966-42BA-ADAD-C5B5FAC5FC2A}" destId="{61F7C45F-798D-459F-A659-D79F4D849B5A}" srcOrd="0" destOrd="0" presId="urn:microsoft.com/office/officeart/2005/8/layout/chevron2"/>
    <dgm:cxn modelId="{48212C2E-2E74-445D-A3EE-950B667DCE0B}" type="presOf" srcId="{27D76B7E-277F-4953-8240-8136C27958AE}" destId="{76B3D948-B1B1-42DE-8A4E-AD19B2BBCDC6}" srcOrd="0" destOrd="0" presId="urn:microsoft.com/office/officeart/2005/8/layout/chevron2"/>
    <dgm:cxn modelId="{4E350213-01A3-4E45-A1AE-425E89E0DBD7}" srcId="{975A2432-AA3B-40E0-BBFA-083F3691CF54}" destId="{CC9D69E4-D091-4E2E-A708-25D795095AAE}" srcOrd="1" destOrd="0" parTransId="{AF6B2A28-C9F1-4481-9249-7FEABA7B4336}" sibTransId="{0A61AF96-27E4-4E17-A710-17303DF77071}"/>
    <dgm:cxn modelId="{E9AE4388-031D-48E2-B6DC-159D9DC92B58}" type="presOf" srcId="{D3EAA1E8-22A7-47EB-AA8A-5515C01AF7C5}" destId="{5330543C-4CFC-4AC7-8E07-1D48B9181530}" srcOrd="0" destOrd="0" presId="urn:microsoft.com/office/officeart/2005/8/layout/chevron2"/>
    <dgm:cxn modelId="{F1AC3AEC-F792-4318-8A5A-49BAC4C3A3C6}" srcId="{975A2432-AA3B-40E0-BBFA-083F3691CF54}" destId="{812D0216-4966-42BA-ADAD-C5B5FAC5FC2A}" srcOrd="2" destOrd="0" parTransId="{2745C0E2-5198-4390-8C9D-E975A21CE8D7}" sibTransId="{EF698A50-A0DB-458C-8DCE-CFBC2BC74B9E}"/>
    <dgm:cxn modelId="{FE419EEE-F58B-4FFE-BEC3-7F8E27411ABC}" srcId="{CC9D69E4-D091-4E2E-A708-25D795095AAE}" destId="{27D76B7E-277F-4953-8240-8136C27958AE}" srcOrd="0" destOrd="0" parTransId="{EEBCFE74-3E86-4B0C-935B-87D45D4666AD}" sibTransId="{A7FE62B6-2B95-43D8-A41D-A2BC0FC35E28}"/>
    <dgm:cxn modelId="{CD09A639-744F-4BE0-BD89-F8E86FB82568}" type="presParOf" srcId="{6E575B95-CE65-403D-8BA8-17CD256C3AF2}" destId="{ED50B3C0-B7EB-441B-BDFC-310FF7390846}" srcOrd="0" destOrd="0" presId="urn:microsoft.com/office/officeart/2005/8/layout/chevron2"/>
    <dgm:cxn modelId="{5868A62E-C0DA-4177-86AE-5A8F9C69B8D0}" type="presParOf" srcId="{ED50B3C0-B7EB-441B-BDFC-310FF7390846}" destId="{5330543C-4CFC-4AC7-8E07-1D48B9181530}" srcOrd="0" destOrd="0" presId="urn:microsoft.com/office/officeart/2005/8/layout/chevron2"/>
    <dgm:cxn modelId="{952597E2-A8E7-4F44-B1D8-DA32A90F1CC6}" type="presParOf" srcId="{ED50B3C0-B7EB-441B-BDFC-310FF7390846}" destId="{C0B1C230-E3CD-4E00-95EE-61C13C8A66A9}" srcOrd="1" destOrd="0" presId="urn:microsoft.com/office/officeart/2005/8/layout/chevron2"/>
    <dgm:cxn modelId="{5312FB20-4108-4506-BC12-B7E23D982383}" type="presParOf" srcId="{6E575B95-CE65-403D-8BA8-17CD256C3AF2}" destId="{6AAEA0C4-FCB9-494A-993C-C8722FF86F9F}" srcOrd="1" destOrd="0" presId="urn:microsoft.com/office/officeart/2005/8/layout/chevron2"/>
    <dgm:cxn modelId="{B11592F1-D569-46C1-909B-65B093FBF853}" type="presParOf" srcId="{6E575B95-CE65-403D-8BA8-17CD256C3AF2}" destId="{A962DAEA-FC56-437B-B13D-B408614ED0D3}" srcOrd="2" destOrd="0" presId="urn:microsoft.com/office/officeart/2005/8/layout/chevron2"/>
    <dgm:cxn modelId="{6793A619-9E9A-4BAA-9AE4-B465B470B256}" type="presParOf" srcId="{A962DAEA-FC56-437B-B13D-B408614ED0D3}" destId="{37DC7BA7-1436-40B3-804F-8B125D204411}" srcOrd="0" destOrd="0" presId="urn:microsoft.com/office/officeart/2005/8/layout/chevron2"/>
    <dgm:cxn modelId="{F660E502-78EA-4F80-9188-703D0C483C0F}" type="presParOf" srcId="{A962DAEA-FC56-437B-B13D-B408614ED0D3}" destId="{76B3D948-B1B1-42DE-8A4E-AD19B2BBCDC6}" srcOrd="1" destOrd="0" presId="urn:microsoft.com/office/officeart/2005/8/layout/chevron2"/>
    <dgm:cxn modelId="{8AEF3E53-126F-4CF0-9DA3-F50525E496BA}" type="presParOf" srcId="{6E575B95-CE65-403D-8BA8-17CD256C3AF2}" destId="{361CD001-8122-4866-B7F0-69EC111A71A0}" srcOrd="3" destOrd="0" presId="urn:microsoft.com/office/officeart/2005/8/layout/chevron2"/>
    <dgm:cxn modelId="{FD99A7E0-833F-4C33-9110-0FAA4A223219}" type="presParOf" srcId="{6E575B95-CE65-403D-8BA8-17CD256C3AF2}" destId="{ED82C4D1-CACB-40F4-8176-5DD7F1562F26}" srcOrd="4" destOrd="0" presId="urn:microsoft.com/office/officeart/2005/8/layout/chevron2"/>
    <dgm:cxn modelId="{6EACBC41-A44F-433A-9594-CD94288A2831}" type="presParOf" srcId="{ED82C4D1-CACB-40F4-8176-5DD7F1562F26}" destId="{61F7C45F-798D-459F-A659-D79F4D849B5A}" srcOrd="0" destOrd="0" presId="urn:microsoft.com/office/officeart/2005/8/layout/chevron2"/>
    <dgm:cxn modelId="{57EF33FA-3805-42D6-86D6-4B6C6ADA71D3}" type="presParOf" srcId="{ED82C4D1-CACB-40F4-8176-5DD7F1562F26}" destId="{617D1744-DBF5-4216-BBE7-8E15C4BC42A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74168E-8973-4C77-859B-41EACE14589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6EF8277C-C0BB-47D8-BDC8-6E1C98A1EE81}">
      <dgm:prSet phldrT="[Texto]"/>
      <dgm:spPr/>
      <dgm:t>
        <a:bodyPr/>
        <a:lstStyle/>
        <a:p>
          <a:r>
            <a:rPr lang="es-CO" dirty="0" smtClean="0"/>
            <a:t>Comercio Internacional</a:t>
          </a:r>
          <a:endParaRPr lang="es-CO" dirty="0"/>
        </a:p>
      </dgm:t>
    </dgm:pt>
    <dgm:pt modelId="{C3AE04F7-255D-4E54-848D-AB1093374C02}" type="parTrans" cxnId="{3D25D384-1E63-47C5-80C6-E73C16320BFF}">
      <dgm:prSet/>
      <dgm:spPr/>
      <dgm:t>
        <a:bodyPr/>
        <a:lstStyle/>
        <a:p>
          <a:endParaRPr lang="es-CO"/>
        </a:p>
      </dgm:t>
    </dgm:pt>
    <dgm:pt modelId="{7FA521E2-0744-4E9D-8CCB-01E337DCE42C}" type="sibTrans" cxnId="{3D25D384-1E63-47C5-80C6-E73C16320BFF}">
      <dgm:prSet/>
      <dgm:spPr/>
      <dgm:t>
        <a:bodyPr/>
        <a:lstStyle/>
        <a:p>
          <a:endParaRPr lang="es-CO"/>
        </a:p>
      </dgm:t>
    </dgm:pt>
    <dgm:pt modelId="{B815B8BB-BBB1-4B28-9DDB-9784E3E15592}">
      <dgm:prSet phldrT="[Texto]"/>
      <dgm:spPr/>
      <dgm:t>
        <a:bodyPr/>
        <a:lstStyle/>
        <a:p>
          <a:r>
            <a:rPr lang="es-CO" dirty="0" smtClean="0"/>
            <a:t>Corporaciones Multinacionales</a:t>
          </a:r>
          <a:endParaRPr lang="es-CO" dirty="0"/>
        </a:p>
      </dgm:t>
    </dgm:pt>
    <dgm:pt modelId="{64D17A85-2C95-4C2B-A7C7-567321DDFDDC}" type="parTrans" cxnId="{1DD94DD5-2568-4FB0-B073-57D72AD1C9AA}">
      <dgm:prSet/>
      <dgm:spPr/>
      <dgm:t>
        <a:bodyPr/>
        <a:lstStyle/>
        <a:p>
          <a:endParaRPr lang="es-CO"/>
        </a:p>
      </dgm:t>
    </dgm:pt>
    <dgm:pt modelId="{DDD86393-2237-40F8-A1C0-097BD9E90BD9}" type="sibTrans" cxnId="{1DD94DD5-2568-4FB0-B073-57D72AD1C9AA}">
      <dgm:prSet/>
      <dgm:spPr/>
      <dgm:t>
        <a:bodyPr/>
        <a:lstStyle/>
        <a:p>
          <a:endParaRPr lang="es-CO"/>
        </a:p>
      </dgm:t>
    </dgm:pt>
    <dgm:pt modelId="{EC5EA278-3E27-4C16-9900-0ADFAA6AAB78}">
      <dgm:prSet phldrT="[Texto]"/>
      <dgm:spPr/>
      <dgm:t>
        <a:bodyPr/>
        <a:lstStyle/>
        <a:p>
          <a:r>
            <a:rPr lang="es-CO" dirty="0" smtClean="0"/>
            <a:t>Acuerdos Internacionales</a:t>
          </a:r>
          <a:endParaRPr lang="es-CO" dirty="0"/>
        </a:p>
      </dgm:t>
    </dgm:pt>
    <dgm:pt modelId="{28C91EE7-DED3-44EE-9B96-108F91AAC776}" type="parTrans" cxnId="{13C90D85-E50A-4956-86E1-A5ED37E02193}">
      <dgm:prSet/>
      <dgm:spPr/>
      <dgm:t>
        <a:bodyPr/>
        <a:lstStyle/>
        <a:p>
          <a:endParaRPr lang="es-CO"/>
        </a:p>
      </dgm:t>
    </dgm:pt>
    <dgm:pt modelId="{C26E805C-21D8-4E3B-A53D-B3A98CF31654}" type="sibTrans" cxnId="{13C90D85-E50A-4956-86E1-A5ED37E02193}">
      <dgm:prSet/>
      <dgm:spPr/>
      <dgm:t>
        <a:bodyPr/>
        <a:lstStyle/>
        <a:p>
          <a:endParaRPr lang="es-CO"/>
        </a:p>
      </dgm:t>
    </dgm:pt>
    <dgm:pt modelId="{D9486BFD-C127-479E-8EAA-518BCBEA1269}">
      <dgm:prSet phldrT="[Texto]"/>
      <dgm:spPr/>
      <dgm:t>
        <a:bodyPr/>
        <a:lstStyle/>
        <a:p>
          <a:r>
            <a:rPr lang="es-CO" dirty="0" smtClean="0"/>
            <a:t>Marketing Internacional</a:t>
          </a:r>
          <a:endParaRPr lang="es-CO" dirty="0"/>
        </a:p>
      </dgm:t>
    </dgm:pt>
    <dgm:pt modelId="{BD3EF27C-667D-4F05-94D2-FFB30B78F51D}" type="parTrans" cxnId="{72302C80-EB79-406B-874F-6874065D7CFB}">
      <dgm:prSet/>
      <dgm:spPr/>
      <dgm:t>
        <a:bodyPr/>
        <a:lstStyle/>
        <a:p>
          <a:endParaRPr lang="es-CO"/>
        </a:p>
      </dgm:t>
    </dgm:pt>
    <dgm:pt modelId="{31888A3D-1AE2-48DD-80C4-8C7AAC28C719}" type="sibTrans" cxnId="{72302C80-EB79-406B-874F-6874065D7CFB}">
      <dgm:prSet/>
      <dgm:spPr/>
      <dgm:t>
        <a:bodyPr/>
        <a:lstStyle/>
        <a:p>
          <a:endParaRPr lang="es-CO"/>
        </a:p>
      </dgm:t>
    </dgm:pt>
    <dgm:pt modelId="{5EAD38A4-2C0B-451A-9B73-C225FFFDCA8F}" type="pres">
      <dgm:prSet presAssocID="{5474168E-8973-4C77-859B-41EACE145892}" presName="diagram" presStyleCnt="0">
        <dgm:presLayoutVars>
          <dgm:dir/>
          <dgm:resizeHandles val="exact"/>
        </dgm:presLayoutVars>
      </dgm:prSet>
      <dgm:spPr/>
      <dgm:t>
        <a:bodyPr/>
        <a:lstStyle/>
        <a:p>
          <a:endParaRPr lang="es-CO"/>
        </a:p>
      </dgm:t>
    </dgm:pt>
    <dgm:pt modelId="{25199CAF-CFF2-4D5E-A257-64C9BBCBB8FA}" type="pres">
      <dgm:prSet presAssocID="{6EF8277C-C0BB-47D8-BDC8-6E1C98A1EE81}" presName="node" presStyleLbl="node1" presStyleIdx="0" presStyleCnt="4">
        <dgm:presLayoutVars>
          <dgm:bulletEnabled val="1"/>
        </dgm:presLayoutVars>
      </dgm:prSet>
      <dgm:spPr/>
      <dgm:t>
        <a:bodyPr/>
        <a:lstStyle/>
        <a:p>
          <a:endParaRPr lang="es-CO"/>
        </a:p>
      </dgm:t>
    </dgm:pt>
    <dgm:pt modelId="{693E7798-9456-4FA6-8FDA-D22A85DA3D74}" type="pres">
      <dgm:prSet presAssocID="{7FA521E2-0744-4E9D-8CCB-01E337DCE42C}" presName="sibTrans" presStyleCnt="0"/>
      <dgm:spPr/>
      <dgm:t>
        <a:bodyPr/>
        <a:lstStyle/>
        <a:p>
          <a:endParaRPr lang="es-CO"/>
        </a:p>
      </dgm:t>
    </dgm:pt>
    <dgm:pt modelId="{F1F5AA63-33E9-4DEC-B25F-D5DB33AB1912}" type="pres">
      <dgm:prSet presAssocID="{B815B8BB-BBB1-4B28-9DDB-9784E3E15592}" presName="node" presStyleLbl="node1" presStyleIdx="1" presStyleCnt="4">
        <dgm:presLayoutVars>
          <dgm:bulletEnabled val="1"/>
        </dgm:presLayoutVars>
      </dgm:prSet>
      <dgm:spPr/>
      <dgm:t>
        <a:bodyPr/>
        <a:lstStyle/>
        <a:p>
          <a:endParaRPr lang="es-CO"/>
        </a:p>
      </dgm:t>
    </dgm:pt>
    <dgm:pt modelId="{68A8F303-7D6D-4E91-8ADA-BD83F34B648E}" type="pres">
      <dgm:prSet presAssocID="{DDD86393-2237-40F8-A1C0-097BD9E90BD9}" presName="sibTrans" presStyleCnt="0"/>
      <dgm:spPr/>
      <dgm:t>
        <a:bodyPr/>
        <a:lstStyle/>
        <a:p>
          <a:endParaRPr lang="es-CO"/>
        </a:p>
      </dgm:t>
    </dgm:pt>
    <dgm:pt modelId="{757283A7-6CDA-4D92-A07A-735E54921DE2}" type="pres">
      <dgm:prSet presAssocID="{EC5EA278-3E27-4C16-9900-0ADFAA6AAB78}" presName="node" presStyleLbl="node1" presStyleIdx="2" presStyleCnt="4">
        <dgm:presLayoutVars>
          <dgm:bulletEnabled val="1"/>
        </dgm:presLayoutVars>
      </dgm:prSet>
      <dgm:spPr/>
      <dgm:t>
        <a:bodyPr/>
        <a:lstStyle/>
        <a:p>
          <a:endParaRPr lang="es-CO"/>
        </a:p>
      </dgm:t>
    </dgm:pt>
    <dgm:pt modelId="{24881A39-563C-4A54-8A6A-9405E3693187}" type="pres">
      <dgm:prSet presAssocID="{C26E805C-21D8-4E3B-A53D-B3A98CF31654}" presName="sibTrans" presStyleCnt="0"/>
      <dgm:spPr/>
      <dgm:t>
        <a:bodyPr/>
        <a:lstStyle/>
        <a:p>
          <a:endParaRPr lang="es-CO"/>
        </a:p>
      </dgm:t>
    </dgm:pt>
    <dgm:pt modelId="{5D421BA4-F5FD-4691-8090-A73D912A9C30}" type="pres">
      <dgm:prSet presAssocID="{D9486BFD-C127-479E-8EAA-518BCBEA1269}" presName="node" presStyleLbl="node1" presStyleIdx="3" presStyleCnt="4">
        <dgm:presLayoutVars>
          <dgm:bulletEnabled val="1"/>
        </dgm:presLayoutVars>
      </dgm:prSet>
      <dgm:spPr/>
      <dgm:t>
        <a:bodyPr/>
        <a:lstStyle/>
        <a:p>
          <a:endParaRPr lang="es-CO"/>
        </a:p>
      </dgm:t>
    </dgm:pt>
  </dgm:ptLst>
  <dgm:cxnLst>
    <dgm:cxn modelId="{C07F0C97-F9D0-41E8-BCC3-68D0012A5A5B}" type="presOf" srcId="{6EF8277C-C0BB-47D8-BDC8-6E1C98A1EE81}" destId="{25199CAF-CFF2-4D5E-A257-64C9BBCBB8FA}" srcOrd="0" destOrd="0" presId="urn:microsoft.com/office/officeart/2005/8/layout/default"/>
    <dgm:cxn modelId="{94C888CE-4B2B-4FF2-B418-7529E767F295}" type="presOf" srcId="{EC5EA278-3E27-4C16-9900-0ADFAA6AAB78}" destId="{757283A7-6CDA-4D92-A07A-735E54921DE2}" srcOrd="0" destOrd="0" presId="urn:microsoft.com/office/officeart/2005/8/layout/default"/>
    <dgm:cxn modelId="{3D25D384-1E63-47C5-80C6-E73C16320BFF}" srcId="{5474168E-8973-4C77-859B-41EACE145892}" destId="{6EF8277C-C0BB-47D8-BDC8-6E1C98A1EE81}" srcOrd="0" destOrd="0" parTransId="{C3AE04F7-255D-4E54-848D-AB1093374C02}" sibTransId="{7FA521E2-0744-4E9D-8CCB-01E337DCE42C}"/>
    <dgm:cxn modelId="{1DD94DD5-2568-4FB0-B073-57D72AD1C9AA}" srcId="{5474168E-8973-4C77-859B-41EACE145892}" destId="{B815B8BB-BBB1-4B28-9DDB-9784E3E15592}" srcOrd="1" destOrd="0" parTransId="{64D17A85-2C95-4C2B-A7C7-567321DDFDDC}" sibTransId="{DDD86393-2237-40F8-A1C0-097BD9E90BD9}"/>
    <dgm:cxn modelId="{14705E27-BA3F-4871-9755-C51A27144771}" type="presOf" srcId="{5474168E-8973-4C77-859B-41EACE145892}" destId="{5EAD38A4-2C0B-451A-9B73-C225FFFDCA8F}" srcOrd="0" destOrd="0" presId="urn:microsoft.com/office/officeart/2005/8/layout/default"/>
    <dgm:cxn modelId="{2C0F8666-DB73-4329-82AD-83895FE28A94}" type="presOf" srcId="{D9486BFD-C127-479E-8EAA-518BCBEA1269}" destId="{5D421BA4-F5FD-4691-8090-A73D912A9C30}" srcOrd="0" destOrd="0" presId="urn:microsoft.com/office/officeart/2005/8/layout/default"/>
    <dgm:cxn modelId="{13C90D85-E50A-4956-86E1-A5ED37E02193}" srcId="{5474168E-8973-4C77-859B-41EACE145892}" destId="{EC5EA278-3E27-4C16-9900-0ADFAA6AAB78}" srcOrd="2" destOrd="0" parTransId="{28C91EE7-DED3-44EE-9B96-108F91AAC776}" sibTransId="{C26E805C-21D8-4E3B-A53D-B3A98CF31654}"/>
    <dgm:cxn modelId="{72302C80-EB79-406B-874F-6874065D7CFB}" srcId="{5474168E-8973-4C77-859B-41EACE145892}" destId="{D9486BFD-C127-479E-8EAA-518BCBEA1269}" srcOrd="3" destOrd="0" parTransId="{BD3EF27C-667D-4F05-94D2-FFB30B78F51D}" sibTransId="{31888A3D-1AE2-48DD-80C4-8C7AAC28C719}"/>
    <dgm:cxn modelId="{8AAEDF24-DACE-435C-B18F-73FDC2A5F653}" type="presOf" srcId="{B815B8BB-BBB1-4B28-9DDB-9784E3E15592}" destId="{F1F5AA63-33E9-4DEC-B25F-D5DB33AB1912}" srcOrd="0" destOrd="0" presId="urn:microsoft.com/office/officeart/2005/8/layout/default"/>
    <dgm:cxn modelId="{DC4202A9-D79A-40A5-A214-0287FC74F96E}" type="presParOf" srcId="{5EAD38A4-2C0B-451A-9B73-C225FFFDCA8F}" destId="{25199CAF-CFF2-4D5E-A257-64C9BBCBB8FA}" srcOrd="0" destOrd="0" presId="urn:microsoft.com/office/officeart/2005/8/layout/default"/>
    <dgm:cxn modelId="{3324ED77-5D2B-4057-B08D-FAF0FD54CDF0}" type="presParOf" srcId="{5EAD38A4-2C0B-451A-9B73-C225FFFDCA8F}" destId="{693E7798-9456-4FA6-8FDA-D22A85DA3D74}" srcOrd="1" destOrd="0" presId="urn:microsoft.com/office/officeart/2005/8/layout/default"/>
    <dgm:cxn modelId="{AD126E74-5592-43C2-A46E-D1BF682ED739}" type="presParOf" srcId="{5EAD38A4-2C0B-451A-9B73-C225FFFDCA8F}" destId="{F1F5AA63-33E9-4DEC-B25F-D5DB33AB1912}" srcOrd="2" destOrd="0" presId="urn:microsoft.com/office/officeart/2005/8/layout/default"/>
    <dgm:cxn modelId="{6A99C829-D2A7-4299-94F6-BD7E6E6D1404}" type="presParOf" srcId="{5EAD38A4-2C0B-451A-9B73-C225FFFDCA8F}" destId="{68A8F303-7D6D-4E91-8ADA-BD83F34B648E}" srcOrd="3" destOrd="0" presId="urn:microsoft.com/office/officeart/2005/8/layout/default"/>
    <dgm:cxn modelId="{89819C68-FEEE-408D-AB61-759B26D21767}" type="presParOf" srcId="{5EAD38A4-2C0B-451A-9B73-C225FFFDCA8F}" destId="{757283A7-6CDA-4D92-A07A-735E54921DE2}" srcOrd="4" destOrd="0" presId="urn:microsoft.com/office/officeart/2005/8/layout/default"/>
    <dgm:cxn modelId="{6F01BAB6-F548-43B4-896E-1F0725C6389C}" type="presParOf" srcId="{5EAD38A4-2C0B-451A-9B73-C225FFFDCA8F}" destId="{24881A39-563C-4A54-8A6A-9405E3693187}" srcOrd="5" destOrd="0" presId="urn:microsoft.com/office/officeart/2005/8/layout/default"/>
    <dgm:cxn modelId="{6701FC9D-B135-4113-BF29-1BB5C0DE0A6E}" type="presParOf" srcId="{5EAD38A4-2C0B-451A-9B73-C225FFFDCA8F}" destId="{5D421BA4-F5FD-4691-8090-A73D912A9C3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91BA07-4D52-40D1-8E89-BEC290F1FF60}" type="doc">
      <dgm:prSet loTypeId="urn:microsoft.com/office/officeart/2005/8/layout/hList6" loCatId="list" qsTypeId="urn:microsoft.com/office/officeart/2005/8/quickstyle/simple2" qsCatId="simple" csTypeId="urn:microsoft.com/office/officeart/2005/8/colors/colorful3" csCatId="colorful" phldr="1"/>
      <dgm:spPr/>
      <dgm:t>
        <a:bodyPr/>
        <a:lstStyle/>
        <a:p>
          <a:endParaRPr lang="es-CO"/>
        </a:p>
      </dgm:t>
    </dgm:pt>
    <dgm:pt modelId="{1807551D-7E57-400A-9719-AE38C87C3F69}">
      <dgm:prSet phldrT="[Texto]"/>
      <dgm:spPr/>
      <dgm:t>
        <a:bodyPr/>
        <a:lstStyle/>
        <a:p>
          <a:r>
            <a:rPr lang="es-CO" dirty="0" smtClean="0"/>
            <a:t>Análisis del Ambiente</a:t>
          </a:r>
          <a:endParaRPr lang="es-CO" dirty="0"/>
        </a:p>
      </dgm:t>
    </dgm:pt>
    <dgm:pt modelId="{BB04E32A-B5B5-4324-97C1-34C62D03DAC3}" type="parTrans" cxnId="{F422F05E-6838-4D60-8919-4C042CAEF641}">
      <dgm:prSet/>
      <dgm:spPr/>
      <dgm:t>
        <a:bodyPr/>
        <a:lstStyle/>
        <a:p>
          <a:endParaRPr lang="es-CO"/>
        </a:p>
      </dgm:t>
    </dgm:pt>
    <dgm:pt modelId="{4ECBED7B-FD2F-4339-A336-F862DCBC43C5}" type="sibTrans" cxnId="{F422F05E-6838-4D60-8919-4C042CAEF641}">
      <dgm:prSet/>
      <dgm:spPr/>
      <dgm:t>
        <a:bodyPr/>
        <a:lstStyle/>
        <a:p>
          <a:endParaRPr lang="es-CO"/>
        </a:p>
      </dgm:t>
    </dgm:pt>
    <dgm:pt modelId="{BB96185D-BF83-4A10-BCFB-1434CE651302}">
      <dgm:prSet phldrT="[Texto]"/>
      <dgm:spPr/>
      <dgm:t>
        <a:bodyPr/>
        <a:lstStyle/>
        <a:p>
          <a:r>
            <a:rPr lang="es-CO" dirty="0" smtClean="0"/>
            <a:t>Fuerzas sociales y culturales</a:t>
          </a:r>
          <a:endParaRPr lang="es-CO" dirty="0"/>
        </a:p>
      </dgm:t>
    </dgm:pt>
    <dgm:pt modelId="{FF9EEA74-9070-48A5-AE40-055057006535}" type="parTrans" cxnId="{420ABB67-2FCC-4C29-8BCB-B618ACB33CB9}">
      <dgm:prSet/>
      <dgm:spPr/>
      <dgm:t>
        <a:bodyPr/>
        <a:lstStyle/>
        <a:p>
          <a:endParaRPr lang="es-CO"/>
        </a:p>
      </dgm:t>
    </dgm:pt>
    <dgm:pt modelId="{275A69D2-4E5A-48A4-AF13-568A3F5B5720}" type="sibTrans" cxnId="{420ABB67-2FCC-4C29-8BCB-B618ACB33CB9}">
      <dgm:prSet/>
      <dgm:spPr/>
      <dgm:t>
        <a:bodyPr/>
        <a:lstStyle/>
        <a:p>
          <a:endParaRPr lang="es-CO"/>
        </a:p>
      </dgm:t>
    </dgm:pt>
    <dgm:pt modelId="{381161A9-983F-43DF-8F3E-EBCEFDF2897C}">
      <dgm:prSet phldrT="[Texto]"/>
      <dgm:spPr/>
      <dgm:t>
        <a:bodyPr/>
        <a:lstStyle/>
        <a:p>
          <a:r>
            <a:rPr lang="es-CO" dirty="0" smtClean="0"/>
            <a:t>Fuerzas económicas</a:t>
          </a:r>
          <a:endParaRPr lang="es-CO" dirty="0"/>
        </a:p>
      </dgm:t>
    </dgm:pt>
    <dgm:pt modelId="{ADBF234F-A3F6-4B65-A98F-5FEA71B9D3B6}" type="parTrans" cxnId="{588811AD-6C78-4F0C-92D0-2D8B5170E8FD}">
      <dgm:prSet/>
      <dgm:spPr/>
      <dgm:t>
        <a:bodyPr/>
        <a:lstStyle/>
        <a:p>
          <a:endParaRPr lang="es-CO"/>
        </a:p>
      </dgm:t>
    </dgm:pt>
    <dgm:pt modelId="{E413E0BB-3282-48B9-873C-F0D7B2C279D4}" type="sibTrans" cxnId="{588811AD-6C78-4F0C-92D0-2D8B5170E8FD}">
      <dgm:prSet/>
      <dgm:spPr/>
      <dgm:t>
        <a:bodyPr/>
        <a:lstStyle/>
        <a:p>
          <a:endParaRPr lang="es-CO"/>
        </a:p>
      </dgm:t>
    </dgm:pt>
    <dgm:pt modelId="{F1263987-357D-49D1-A160-B4A7B15C8761}">
      <dgm:prSet phldrT="[Texto]"/>
      <dgm:spPr/>
      <dgm:t>
        <a:bodyPr/>
        <a:lstStyle/>
        <a:p>
          <a:r>
            <a:rPr lang="es-CO" dirty="0" smtClean="0"/>
            <a:t>Fuerzas políticas y legales</a:t>
          </a:r>
          <a:endParaRPr lang="es-CO" dirty="0"/>
        </a:p>
      </dgm:t>
    </dgm:pt>
    <dgm:pt modelId="{78C66A69-6125-41C0-A548-CD3502351A99}" type="parTrans" cxnId="{464B576E-11DC-4456-8EE6-F9D49F82855F}">
      <dgm:prSet/>
      <dgm:spPr/>
      <dgm:t>
        <a:bodyPr/>
        <a:lstStyle/>
        <a:p>
          <a:endParaRPr lang="es-CO"/>
        </a:p>
      </dgm:t>
    </dgm:pt>
    <dgm:pt modelId="{83F61F28-2C93-4C8C-AC69-A8F2455196D0}" type="sibTrans" cxnId="{464B576E-11DC-4456-8EE6-F9D49F82855F}">
      <dgm:prSet/>
      <dgm:spPr/>
      <dgm:t>
        <a:bodyPr/>
        <a:lstStyle/>
        <a:p>
          <a:endParaRPr lang="es-CO"/>
        </a:p>
      </dgm:t>
    </dgm:pt>
    <dgm:pt modelId="{71D52D33-261B-447C-B41F-E15157F97756}" type="pres">
      <dgm:prSet presAssocID="{B191BA07-4D52-40D1-8E89-BEC290F1FF60}" presName="Name0" presStyleCnt="0">
        <dgm:presLayoutVars>
          <dgm:dir/>
          <dgm:resizeHandles val="exact"/>
        </dgm:presLayoutVars>
      </dgm:prSet>
      <dgm:spPr/>
      <dgm:t>
        <a:bodyPr/>
        <a:lstStyle/>
        <a:p>
          <a:endParaRPr lang="es-CO"/>
        </a:p>
      </dgm:t>
    </dgm:pt>
    <dgm:pt modelId="{445DCB66-7DE5-47B0-9578-8711859E265C}" type="pres">
      <dgm:prSet presAssocID="{1807551D-7E57-400A-9719-AE38C87C3F69}" presName="node" presStyleLbl="node1" presStyleIdx="0" presStyleCnt="1">
        <dgm:presLayoutVars>
          <dgm:bulletEnabled val="1"/>
        </dgm:presLayoutVars>
      </dgm:prSet>
      <dgm:spPr/>
      <dgm:t>
        <a:bodyPr/>
        <a:lstStyle/>
        <a:p>
          <a:endParaRPr lang="es-CO"/>
        </a:p>
      </dgm:t>
    </dgm:pt>
  </dgm:ptLst>
  <dgm:cxnLst>
    <dgm:cxn modelId="{03184C0C-B43B-4F99-A3B1-74BB95D0F34A}" type="presOf" srcId="{BB96185D-BF83-4A10-BCFB-1434CE651302}" destId="{445DCB66-7DE5-47B0-9578-8711859E265C}" srcOrd="0" destOrd="1" presId="urn:microsoft.com/office/officeart/2005/8/layout/hList6"/>
    <dgm:cxn modelId="{889C0F10-5455-4737-9C34-19B5D13B63AF}" type="presOf" srcId="{F1263987-357D-49D1-A160-B4A7B15C8761}" destId="{445DCB66-7DE5-47B0-9578-8711859E265C}" srcOrd="0" destOrd="3" presId="urn:microsoft.com/office/officeart/2005/8/layout/hList6"/>
    <dgm:cxn modelId="{23B33CB2-6694-47A1-A51C-46CD8560CDCA}" type="presOf" srcId="{381161A9-983F-43DF-8F3E-EBCEFDF2897C}" destId="{445DCB66-7DE5-47B0-9578-8711859E265C}" srcOrd="0" destOrd="2" presId="urn:microsoft.com/office/officeart/2005/8/layout/hList6"/>
    <dgm:cxn modelId="{52F9D535-2D47-4A4E-A539-2F20F85A5A19}" type="presOf" srcId="{B191BA07-4D52-40D1-8E89-BEC290F1FF60}" destId="{71D52D33-261B-447C-B41F-E15157F97756}" srcOrd="0" destOrd="0" presId="urn:microsoft.com/office/officeart/2005/8/layout/hList6"/>
    <dgm:cxn modelId="{F422F05E-6838-4D60-8919-4C042CAEF641}" srcId="{B191BA07-4D52-40D1-8E89-BEC290F1FF60}" destId="{1807551D-7E57-400A-9719-AE38C87C3F69}" srcOrd="0" destOrd="0" parTransId="{BB04E32A-B5B5-4324-97C1-34C62D03DAC3}" sibTransId="{4ECBED7B-FD2F-4339-A336-F862DCBC43C5}"/>
    <dgm:cxn modelId="{420ABB67-2FCC-4C29-8BCB-B618ACB33CB9}" srcId="{1807551D-7E57-400A-9719-AE38C87C3F69}" destId="{BB96185D-BF83-4A10-BCFB-1434CE651302}" srcOrd="0" destOrd="0" parTransId="{FF9EEA74-9070-48A5-AE40-055057006535}" sibTransId="{275A69D2-4E5A-48A4-AF13-568A3F5B5720}"/>
    <dgm:cxn modelId="{4CDD28DD-1FCB-4AAD-B1D2-F1421D92EFD8}" type="presOf" srcId="{1807551D-7E57-400A-9719-AE38C87C3F69}" destId="{445DCB66-7DE5-47B0-9578-8711859E265C}" srcOrd="0" destOrd="0" presId="urn:microsoft.com/office/officeart/2005/8/layout/hList6"/>
    <dgm:cxn modelId="{464B576E-11DC-4456-8EE6-F9D49F82855F}" srcId="{1807551D-7E57-400A-9719-AE38C87C3F69}" destId="{F1263987-357D-49D1-A160-B4A7B15C8761}" srcOrd="2" destOrd="0" parTransId="{78C66A69-6125-41C0-A548-CD3502351A99}" sibTransId="{83F61F28-2C93-4C8C-AC69-A8F2455196D0}"/>
    <dgm:cxn modelId="{588811AD-6C78-4F0C-92D0-2D8B5170E8FD}" srcId="{1807551D-7E57-400A-9719-AE38C87C3F69}" destId="{381161A9-983F-43DF-8F3E-EBCEFDF2897C}" srcOrd="1" destOrd="0" parTransId="{ADBF234F-A3F6-4B65-A98F-5FEA71B9D3B6}" sibTransId="{E413E0BB-3282-48B9-873C-F0D7B2C279D4}"/>
    <dgm:cxn modelId="{3F7173C0-8973-4FCE-B19C-2CA6CBAE5A3F}" type="presParOf" srcId="{71D52D33-261B-447C-B41F-E15157F97756}" destId="{445DCB66-7DE5-47B0-9578-8711859E265C}"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32E43-977A-4F96-93B3-E2E2570A3E36}">
      <dsp:nvSpPr>
        <dsp:cNvPr id="0" name=""/>
        <dsp:cNvSpPr/>
      </dsp:nvSpPr>
      <dsp:spPr>
        <a:xfrm>
          <a:off x="2638078" y="3168351"/>
          <a:ext cx="1844165" cy="164657"/>
        </a:xfrm>
        <a:custGeom>
          <a:avLst/>
          <a:gdLst/>
          <a:ahLst/>
          <a:cxnLst/>
          <a:rect l="0" t="0" r="0" b="0"/>
          <a:pathLst>
            <a:path>
              <a:moveTo>
                <a:pt x="0" y="0"/>
              </a:moveTo>
              <a:lnTo>
                <a:pt x="1844165" y="0"/>
              </a:lnTo>
              <a:lnTo>
                <a:pt x="1844165" y="16465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714F4-3DF0-4429-8C50-91C26A77A42F}">
      <dsp:nvSpPr>
        <dsp:cNvPr id="0" name=""/>
        <dsp:cNvSpPr/>
      </dsp:nvSpPr>
      <dsp:spPr>
        <a:xfrm>
          <a:off x="2638078" y="3003694"/>
          <a:ext cx="1844165" cy="164657"/>
        </a:xfrm>
        <a:custGeom>
          <a:avLst/>
          <a:gdLst/>
          <a:ahLst/>
          <a:cxnLst/>
          <a:rect l="0" t="0" r="0" b="0"/>
          <a:pathLst>
            <a:path>
              <a:moveTo>
                <a:pt x="0" y="164657"/>
              </a:moveTo>
              <a:lnTo>
                <a:pt x="1844165" y="164657"/>
              </a:lnTo>
              <a:lnTo>
                <a:pt x="1844165"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476508-FF70-4EA1-B7B3-E24D4C0E530B}">
      <dsp:nvSpPr>
        <dsp:cNvPr id="0" name=""/>
        <dsp:cNvSpPr/>
      </dsp:nvSpPr>
      <dsp:spPr>
        <a:xfrm>
          <a:off x="2638078" y="3168351"/>
          <a:ext cx="3688330" cy="2265688"/>
        </a:xfrm>
        <a:custGeom>
          <a:avLst/>
          <a:gdLst/>
          <a:ahLst/>
          <a:cxnLst/>
          <a:rect l="0" t="0" r="0" b="0"/>
          <a:pathLst>
            <a:path>
              <a:moveTo>
                <a:pt x="0" y="0"/>
              </a:moveTo>
              <a:lnTo>
                <a:pt x="3424878" y="0"/>
              </a:lnTo>
              <a:lnTo>
                <a:pt x="3424878" y="2265688"/>
              </a:lnTo>
              <a:lnTo>
                <a:pt x="3688330" y="22656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201F51-4304-451B-807D-9CC904055748}">
      <dsp:nvSpPr>
        <dsp:cNvPr id="0" name=""/>
        <dsp:cNvSpPr/>
      </dsp:nvSpPr>
      <dsp:spPr>
        <a:xfrm>
          <a:off x="2638078" y="3168351"/>
          <a:ext cx="3688330" cy="1132844"/>
        </a:xfrm>
        <a:custGeom>
          <a:avLst/>
          <a:gdLst/>
          <a:ahLst/>
          <a:cxnLst/>
          <a:rect l="0" t="0" r="0" b="0"/>
          <a:pathLst>
            <a:path>
              <a:moveTo>
                <a:pt x="0" y="0"/>
              </a:moveTo>
              <a:lnTo>
                <a:pt x="3424878" y="0"/>
              </a:lnTo>
              <a:lnTo>
                <a:pt x="3424878" y="1132844"/>
              </a:lnTo>
              <a:lnTo>
                <a:pt x="3688330" y="113284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2CB453-9F04-4EB2-A63F-2D177D3C65A0}">
      <dsp:nvSpPr>
        <dsp:cNvPr id="0" name=""/>
        <dsp:cNvSpPr/>
      </dsp:nvSpPr>
      <dsp:spPr>
        <a:xfrm>
          <a:off x="2638078" y="3122632"/>
          <a:ext cx="3688330" cy="91440"/>
        </a:xfrm>
        <a:custGeom>
          <a:avLst/>
          <a:gdLst/>
          <a:ahLst/>
          <a:cxnLst/>
          <a:rect l="0" t="0" r="0" b="0"/>
          <a:pathLst>
            <a:path>
              <a:moveTo>
                <a:pt x="0" y="45720"/>
              </a:moveTo>
              <a:lnTo>
                <a:pt x="3688330"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41103-EBDD-428A-BE72-E42EC327CD01}">
      <dsp:nvSpPr>
        <dsp:cNvPr id="0" name=""/>
        <dsp:cNvSpPr/>
      </dsp:nvSpPr>
      <dsp:spPr>
        <a:xfrm>
          <a:off x="2638078" y="2035507"/>
          <a:ext cx="3688330" cy="1132844"/>
        </a:xfrm>
        <a:custGeom>
          <a:avLst/>
          <a:gdLst/>
          <a:ahLst/>
          <a:cxnLst/>
          <a:rect l="0" t="0" r="0" b="0"/>
          <a:pathLst>
            <a:path>
              <a:moveTo>
                <a:pt x="0" y="1132844"/>
              </a:moveTo>
              <a:lnTo>
                <a:pt x="3424878" y="1132844"/>
              </a:lnTo>
              <a:lnTo>
                <a:pt x="3424878" y="0"/>
              </a:lnTo>
              <a:lnTo>
                <a:pt x="368833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987A23-F995-4972-815D-334050752DAC}">
      <dsp:nvSpPr>
        <dsp:cNvPr id="0" name=""/>
        <dsp:cNvSpPr/>
      </dsp:nvSpPr>
      <dsp:spPr>
        <a:xfrm>
          <a:off x="2638078" y="902663"/>
          <a:ext cx="3688330" cy="2265688"/>
        </a:xfrm>
        <a:custGeom>
          <a:avLst/>
          <a:gdLst/>
          <a:ahLst/>
          <a:cxnLst/>
          <a:rect l="0" t="0" r="0" b="0"/>
          <a:pathLst>
            <a:path>
              <a:moveTo>
                <a:pt x="0" y="2265688"/>
              </a:moveTo>
              <a:lnTo>
                <a:pt x="3424878" y="2265688"/>
              </a:lnTo>
              <a:lnTo>
                <a:pt x="3424878" y="0"/>
              </a:lnTo>
              <a:lnTo>
                <a:pt x="368833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FC632B-7B65-4823-BD31-2AFCD672822F}">
      <dsp:nvSpPr>
        <dsp:cNvPr id="0" name=""/>
        <dsp:cNvSpPr/>
      </dsp:nvSpPr>
      <dsp:spPr>
        <a:xfrm>
          <a:off x="3556" y="2376261"/>
          <a:ext cx="2634522" cy="15841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b="1" kern="1200" dirty="0" smtClean="0"/>
            <a:t>El Marketing y las Perspectivas de los Mercados Internacionales</a:t>
          </a:r>
          <a:endParaRPr lang="es-CO" sz="2000" b="1" kern="1200" dirty="0"/>
        </a:p>
      </dsp:txBody>
      <dsp:txXfrm>
        <a:off x="3556" y="2376261"/>
        <a:ext cx="2634522" cy="1584181"/>
      </dsp:txXfrm>
    </dsp:sp>
    <dsp:sp modelId="{56E7214A-912B-417E-8374-AC1633ECCABE}">
      <dsp:nvSpPr>
        <dsp:cNvPr id="0" name=""/>
        <dsp:cNvSpPr/>
      </dsp:nvSpPr>
      <dsp:spPr>
        <a:xfrm>
          <a:off x="6326409" y="500898"/>
          <a:ext cx="2634522" cy="8035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smtClean="0"/>
            <a:t>Evolución del Marketing</a:t>
          </a:r>
          <a:endParaRPr lang="es-CO" sz="1800" kern="1200" dirty="0"/>
        </a:p>
      </dsp:txBody>
      <dsp:txXfrm>
        <a:off x="6326409" y="500898"/>
        <a:ext cx="2634522" cy="803529"/>
      </dsp:txXfrm>
    </dsp:sp>
    <dsp:sp modelId="{992A23B5-2FBA-47A1-8B59-C0E4B05991AF}">
      <dsp:nvSpPr>
        <dsp:cNvPr id="0" name=""/>
        <dsp:cNvSpPr/>
      </dsp:nvSpPr>
      <dsp:spPr>
        <a:xfrm>
          <a:off x="6326409" y="1633742"/>
          <a:ext cx="2634522" cy="8035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smtClean="0"/>
            <a:t>Campos del Marketing</a:t>
          </a:r>
          <a:endParaRPr lang="es-CO" sz="1800" kern="1200" dirty="0"/>
        </a:p>
      </dsp:txBody>
      <dsp:txXfrm>
        <a:off x="6326409" y="1633742"/>
        <a:ext cx="2634522" cy="803529"/>
      </dsp:txXfrm>
    </dsp:sp>
    <dsp:sp modelId="{DDB6BA16-3B98-4150-9195-B85FA49FDD43}">
      <dsp:nvSpPr>
        <dsp:cNvPr id="0" name=""/>
        <dsp:cNvSpPr/>
      </dsp:nvSpPr>
      <dsp:spPr>
        <a:xfrm>
          <a:off x="6326409" y="2766587"/>
          <a:ext cx="2634522" cy="8035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smtClean="0"/>
            <a:t>Necesidades, deseos y demandas de los consumidores</a:t>
          </a:r>
          <a:endParaRPr lang="es-CO" sz="1800" kern="1200" dirty="0"/>
        </a:p>
      </dsp:txBody>
      <dsp:txXfrm>
        <a:off x="6326409" y="2766587"/>
        <a:ext cx="2634522" cy="803529"/>
      </dsp:txXfrm>
    </dsp:sp>
    <dsp:sp modelId="{7D60F3ED-ED0F-481F-ABD3-C43D2AFC596D}">
      <dsp:nvSpPr>
        <dsp:cNvPr id="0" name=""/>
        <dsp:cNvSpPr/>
      </dsp:nvSpPr>
      <dsp:spPr>
        <a:xfrm>
          <a:off x="6326409" y="3899431"/>
          <a:ext cx="2634522" cy="8035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smtClean="0"/>
            <a:t>Marketing Internacional</a:t>
          </a:r>
        </a:p>
      </dsp:txBody>
      <dsp:txXfrm>
        <a:off x="6326409" y="3899431"/>
        <a:ext cx="2634522" cy="803529"/>
      </dsp:txXfrm>
    </dsp:sp>
    <dsp:sp modelId="{10347ACC-37E1-4DF7-9154-65967B498ED4}">
      <dsp:nvSpPr>
        <dsp:cNvPr id="0" name=""/>
        <dsp:cNvSpPr/>
      </dsp:nvSpPr>
      <dsp:spPr>
        <a:xfrm>
          <a:off x="6326409" y="5032276"/>
          <a:ext cx="2634522" cy="8035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smtClean="0"/>
            <a:t>Plan de Marketing Internacional</a:t>
          </a:r>
        </a:p>
      </dsp:txBody>
      <dsp:txXfrm>
        <a:off x="6326409" y="5032276"/>
        <a:ext cx="2634522" cy="803529"/>
      </dsp:txXfrm>
    </dsp:sp>
    <dsp:sp modelId="{A5997A9F-8709-47FF-816F-0C3DDE36DC0B}">
      <dsp:nvSpPr>
        <dsp:cNvPr id="0" name=""/>
        <dsp:cNvSpPr/>
      </dsp:nvSpPr>
      <dsp:spPr>
        <a:xfrm>
          <a:off x="3164982" y="2200165"/>
          <a:ext cx="2634522" cy="803529"/>
        </a:xfrm>
        <a:prstGeom prst="rect">
          <a:avLst/>
        </a:prstGeom>
        <a:solidFill>
          <a:schemeClr val="accent5">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smtClean="0"/>
            <a:t>¿Qué es el Marketing?</a:t>
          </a:r>
          <a:endParaRPr lang="es-CO" sz="1800" kern="1200" dirty="0"/>
        </a:p>
      </dsp:txBody>
      <dsp:txXfrm>
        <a:off x="3164982" y="2200165"/>
        <a:ext cx="2634522" cy="803529"/>
      </dsp:txXfrm>
    </dsp:sp>
    <dsp:sp modelId="{BA02A535-3587-458A-AEF4-1DF63031D019}">
      <dsp:nvSpPr>
        <dsp:cNvPr id="0" name=""/>
        <dsp:cNvSpPr/>
      </dsp:nvSpPr>
      <dsp:spPr>
        <a:xfrm>
          <a:off x="3164982" y="3333009"/>
          <a:ext cx="2634522" cy="803529"/>
        </a:xfrm>
        <a:prstGeom prst="rect">
          <a:avLst/>
        </a:prstGeom>
        <a:solidFill>
          <a:schemeClr val="accent5">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smtClean="0"/>
            <a:t>Mercados Globales</a:t>
          </a:r>
          <a:endParaRPr lang="es-CO" sz="1800" kern="1200" dirty="0"/>
        </a:p>
      </dsp:txBody>
      <dsp:txXfrm>
        <a:off x="3164982" y="3333009"/>
        <a:ext cx="2634522" cy="803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25422-360B-427B-AB7E-6AF845308F2A}">
      <dsp:nvSpPr>
        <dsp:cNvPr id="0" name=""/>
        <dsp:cNvSpPr/>
      </dsp:nvSpPr>
      <dsp:spPr>
        <a:xfrm>
          <a:off x="-4395701" y="-674210"/>
          <a:ext cx="5236852" cy="5236852"/>
        </a:xfrm>
        <a:prstGeom prst="blockArc">
          <a:avLst>
            <a:gd name="adj1" fmla="val 18900000"/>
            <a:gd name="adj2" fmla="val 2700000"/>
            <a:gd name="adj3" fmla="val 412"/>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948B83-A27D-4E13-A9DA-9B838CBBF9A0}">
      <dsp:nvSpPr>
        <dsp:cNvPr id="0" name=""/>
        <dsp:cNvSpPr/>
      </dsp:nvSpPr>
      <dsp:spPr>
        <a:xfrm>
          <a:off x="409155" y="360037"/>
          <a:ext cx="7831561" cy="77768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289" tIns="91440" rIns="91440" bIns="91440" numCol="1" spcCol="1270" anchor="ctr" anchorCtr="0">
          <a:noAutofit/>
        </a:bodyPr>
        <a:lstStyle/>
        <a:p>
          <a:pPr lvl="0" algn="l" defTabSz="1600200">
            <a:lnSpc>
              <a:spcPct val="90000"/>
            </a:lnSpc>
            <a:spcBef>
              <a:spcPct val="0"/>
            </a:spcBef>
            <a:spcAft>
              <a:spcPct val="35000"/>
            </a:spcAft>
          </a:pPr>
          <a:r>
            <a:rPr lang="es-CO" sz="3600" kern="1200" dirty="0" smtClean="0"/>
            <a:t>Publicidad, promoción y </a:t>
          </a:r>
          <a:r>
            <a:rPr lang="es-CO" sz="3600" kern="1200" dirty="0" smtClean="0"/>
            <a:t>venta.</a:t>
          </a:r>
          <a:endParaRPr lang="es-CO" sz="3600" kern="1200" dirty="0"/>
        </a:p>
      </dsp:txBody>
      <dsp:txXfrm>
        <a:off x="409155" y="360037"/>
        <a:ext cx="7831561" cy="777686"/>
      </dsp:txXfrm>
    </dsp:sp>
    <dsp:sp modelId="{BA5489DC-8813-4854-B604-4951B3E68A13}">
      <dsp:nvSpPr>
        <dsp:cNvPr id="0" name=""/>
        <dsp:cNvSpPr/>
      </dsp:nvSpPr>
      <dsp:spPr>
        <a:xfrm>
          <a:off x="54907" y="291632"/>
          <a:ext cx="972108" cy="97210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C3D198-21A5-45CF-ABB5-E5595D61C36C}">
      <dsp:nvSpPr>
        <dsp:cNvPr id="0" name=""/>
        <dsp:cNvSpPr/>
      </dsp:nvSpPr>
      <dsp:spPr>
        <a:xfrm>
          <a:off x="823650" y="1555372"/>
          <a:ext cx="7548872" cy="777686"/>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289" tIns="91440" rIns="91440" bIns="91440" numCol="1" spcCol="1270" anchor="ctr" anchorCtr="0">
          <a:noAutofit/>
        </a:bodyPr>
        <a:lstStyle/>
        <a:p>
          <a:pPr lvl="0" algn="l" defTabSz="1600200">
            <a:lnSpc>
              <a:spcPct val="90000"/>
            </a:lnSpc>
            <a:spcBef>
              <a:spcPct val="0"/>
            </a:spcBef>
            <a:spcAft>
              <a:spcPct val="35000"/>
            </a:spcAft>
          </a:pPr>
          <a:r>
            <a:rPr lang="es-CO" sz="3600" kern="1200" dirty="0" smtClean="0"/>
            <a:t>Herramienta de análisis </a:t>
          </a:r>
          <a:r>
            <a:rPr lang="es-CO" sz="3600" kern="1200" dirty="0" smtClean="0"/>
            <a:t>comercial.</a:t>
          </a:r>
          <a:endParaRPr lang="es-CO" sz="3600" kern="1200" dirty="0"/>
        </a:p>
      </dsp:txBody>
      <dsp:txXfrm>
        <a:off x="823650" y="1555372"/>
        <a:ext cx="7548872" cy="777686"/>
      </dsp:txXfrm>
    </dsp:sp>
    <dsp:sp modelId="{01BC56EC-2D75-4907-975E-1F1FE90AE618}">
      <dsp:nvSpPr>
        <dsp:cNvPr id="0" name=""/>
        <dsp:cNvSpPr/>
      </dsp:nvSpPr>
      <dsp:spPr>
        <a:xfrm>
          <a:off x="337596" y="1458162"/>
          <a:ext cx="972108" cy="972108"/>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8F19B3C4-44A3-45B4-8408-26D1DB60D063}">
      <dsp:nvSpPr>
        <dsp:cNvPr id="0" name=""/>
        <dsp:cNvSpPr/>
      </dsp:nvSpPr>
      <dsp:spPr>
        <a:xfrm>
          <a:off x="540961" y="2721902"/>
          <a:ext cx="7831561" cy="777686"/>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289" tIns="91440" rIns="91440" bIns="91440" numCol="1" spcCol="1270" anchor="ctr" anchorCtr="0">
          <a:noAutofit/>
        </a:bodyPr>
        <a:lstStyle/>
        <a:p>
          <a:pPr lvl="0" algn="l" defTabSz="1600200">
            <a:lnSpc>
              <a:spcPct val="90000"/>
            </a:lnSpc>
            <a:spcBef>
              <a:spcPct val="0"/>
            </a:spcBef>
            <a:spcAft>
              <a:spcPct val="35000"/>
            </a:spcAft>
          </a:pPr>
          <a:r>
            <a:rPr lang="es-CO" sz="3600" kern="1200" dirty="0" smtClean="0"/>
            <a:t>Promotor de la sociedad de </a:t>
          </a:r>
          <a:r>
            <a:rPr lang="es-CO" sz="3600" kern="1200" dirty="0" smtClean="0"/>
            <a:t>consumo.</a:t>
          </a:r>
          <a:endParaRPr lang="es-CO" sz="3600" kern="1200" dirty="0"/>
        </a:p>
      </dsp:txBody>
      <dsp:txXfrm>
        <a:off x="540961" y="2721902"/>
        <a:ext cx="7831561" cy="777686"/>
      </dsp:txXfrm>
    </dsp:sp>
    <dsp:sp modelId="{AFE76E81-3B4F-4AEC-AF33-E826B883FAAD}">
      <dsp:nvSpPr>
        <dsp:cNvPr id="0" name=""/>
        <dsp:cNvSpPr/>
      </dsp:nvSpPr>
      <dsp:spPr>
        <a:xfrm>
          <a:off x="54907" y="2624691"/>
          <a:ext cx="972108" cy="972108"/>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F5178-646D-48A5-B26C-2158F6A6821E}">
      <dsp:nvSpPr>
        <dsp:cNvPr id="0" name=""/>
        <dsp:cNvSpPr/>
      </dsp:nvSpPr>
      <dsp:spPr>
        <a:xfrm>
          <a:off x="476686" y="529"/>
          <a:ext cx="3259133" cy="1955479"/>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s-CO" sz="4300" kern="1200" dirty="0" smtClean="0"/>
            <a:t>Sistema de pensamiento</a:t>
          </a:r>
          <a:endParaRPr lang="es-CO" sz="4300" kern="1200" dirty="0"/>
        </a:p>
      </dsp:txBody>
      <dsp:txXfrm>
        <a:off x="476686" y="529"/>
        <a:ext cx="3259133" cy="1955479"/>
      </dsp:txXfrm>
    </dsp:sp>
    <dsp:sp modelId="{F2BFCF8A-6E19-4F10-8FA8-9339D22CCC1C}">
      <dsp:nvSpPr>
        <dsp:cNvPr id="0" name=""/>
        <dsp:cNvSpPr/>
      </dsp:nvSpPr>
      <dsp:spPr>
        <a:xfrm>
          <a:off x="4061732" y="529"/>
          <a:ext cx="3259133" cy="1955479"/>
        </a:xfrm>
        <a:prstGeom prst="rect">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s-CO" sz="4300" kern="1200" dirty="0" smtClean="0"/>
            <a:t>Técnica</a:t>
          </a:r>
          <a:endParaRPr lang="es-CO" sz="4300" kern="1200" dirty="0"/>
        </a:p>
      </dsp:txBody>
      <dsp:txXfrm>
        <a:off x="4061732" y="529"/>
        <a:ext cx="3259133" cy="1955479"/>
      </dsp:txXfrm>
    </dsp:sp>
    <dsp:sp modelId="{4FC67E16-1EDF-438E-A9ED-D15E6F8F5727}">
      <dsp:nvSpPr>
        <dsp:cNvPr id="0" name=""/>
        <dsp:cNvSpPr/>
      </dsp:nvSpPr>
      <dsp:spPr>
        <a:xfrm>
          <a:off x="476686" y="2281922"/>
          <a:ext cx="3259133" cy="1955479"/>
        </a:xfrm>
        <a:prstGeom prst="rect">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s-CO" sz="4300" kern="1200" dirty="0" smtClean="0"/>
            <a:t>Ciencia aplicada</a:t>
          </a:r>
          <a:endParaRPr lang="es-CO" sz="4300" kern="1200" dirty="0"/>
        </a:p>
      </dsp:txBody>
      <dsp:txXfrm>
        <a:off x="476686" y="2281922"/>
        <a:ext cx="3259133" cy="1955479"/>
      </dsp:txXfrm>
    </dsp:sp>
    <dsp:sp modelId="{9AAC9CA9-7D90-4E85-8D9E-C9370CB58B9C}">
      <dsp:nvSpPr>
        <dsp:cNvPr id="0" name=""/>
        <dsp:cNvSpPr/>
      </dsp:nvSpPr>
      <dsp:spPr>
        <a:xfrm>
          <a:off x="4061732" y="2281922"/>
          <a:ext cx="3259133" cy="1955479"/>
        </a:xfrm>
        <a:prstGeom prst="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s-CO" sz="4300" kern="1200" dirty="0" smtClean="0"/>
            <a:t>Espectro universal</a:t>
          </a:r>
          <a:endParaRPr lang="es-CO" sz="4300" kern="1200" dirty="0"/>
        </a:p>
      </dsp:txBody>
      <dsp:txXfrm>
        <a:off x="4061732" y="2281922"/>
        <a:ext cx="3259133" cy="1955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2964A-D698-4705-8A03-7EBD79E45353}">
      <dsp:nvSpPr>
        <dsp:cNvPr id="0" name=""/>
        <dsp:cNvSpPr/>
      </dsp:nvSpPr>
      <dsp:spPr>
        <a:xfrm>
          <a:off x="0" y="116712"/>
          <a:ext cx="8435280" cy="5272050"/>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8EE00-B745-4714-B667-EDC175E725C6}">
      <dsp:nvSpPr>
        <dsp:cNvPr id="0" name=""/>
        <dsp:cNvSpPr/>
      </dsp:nvSpPr>
      <dsp:spPr>
        <a:xfrm>
          <a:off x="830875" y="4037008"/>
          <a:ext cx="194011" cy="19401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7DFCA2-9128-4F3E-8E08-9D521C699CBC}">
      <dsp:nvSpPr>
        <dsp:cNvPr id="0" name=""/>
        <dsp:cNvSpPr/>
      </dsp:nvSpPr>
      <dsp:spPr>
        <a:xfrm>
          <a:off x="927880" y="4134014"/>
          <a:ext cx="1442432" cy="125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03" tIns="0" rIns="0" bIns="0" numCol="1" spcCol="1270" anchor="t" anchorCtr="0">
          <a:noAutofit/>
        </a:bodyPr>
        <a:lstStyle/>
        <a:p>
          <a:pPr lvl="0" algn="l" defTabSz="844550">
            <a:lnSpc>
              <a:spcPct val="90000"/>
            </a:lnSpc>
            <a:spcBef>
              <a:spcPct val="0"/>
            </a:spcBef>
            <a:spcAft>
              <a:spcPct val="35000"/>
            </a:spcAft>
          </a:pPr>
          <a:r>
            <a:rPr lang="es-CO" sz="1900" kern="1200" dirty="0" smtClean="0"/>
            <a:t>Era de la Orientación a la Producción y al Producto</a:t>
          </a:r>
          <a:endParaRPr lang="es-CO" sz="1900" kern="1200" dirty="0"/>
        </a:p>
      </dsp:txBody>
      <dsp:txXfrm>
        <a:off x="927880" y="4134014"/>
        <a:ext cx="1442432" cy="1254747"/>
      </dsp:txXfrm>
    </dsp:sp>
    <dsp:sp modelId="{95F045DC-A4F4-45B6-9608-3EC2FE1D6D33}">
      <dsp:nvSpPr>
        <dsp:cNvPr id="0" name=""/>
        <dsp:cNvSpPr/>
      </dsp:nvSpPr>
      <dsp:spPr>
        <a:xfrm>
          <a:off x="2201608" y="2810730"/>
          <a:ext cx="337411" cy="337411"/>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51EC93-9A2D-477B-8F13-75A3BC0412F5}">
      <dsp:nvSpPr>
        <dsp:cNvPr id="0" name=""/>
        <dsp:cNvSpPr/>
      </dsp:nvSpPr>
      <dsp:spPr>
        <a:xfrm>
          <a:off x="2370313" y="2979435"/>
          <a:ext cx="1771408" cy="240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787" tIns="0" rIns="0" bIns="0" numCol="1" spcCol="1270" anchor="t" anchorCtr="0">
          <a:noAutofit/>
        </a:bodyPr>
        <a:lstStyle/>
        <a:p>
          <a:pPr lvl="0" algn="l" defTabSz="844550">
            <a:lnSpc>
              <a:spcPct val="90000"/>
            </a:lnSpc>
            <a:spcBef>
              <a:spcPct val="0"/>
            </a:spcBef>
            <a:spcAft>
              <a:spcPct val="35000"/>
            </a:spcAft>
          </a:pPr>
          <a:r>
            <a:rPr lang="es-CO" sz="1900" kern="1200" dirty="0" smtClean="0"/>
            <a:t>Era de la Orientación a la Venta</a:t>
          </a:r>
          <a:endParaRPr lang="es-CO" sz="1900" kern="1200" dirty="0"/>
        </a:p>
      </dsp:txBody>
      <dsp:txXfrm>
        <a:off x="2370313" y="2979435"/>
        <a:ext cx="1771408" cy="2409326"/>
      </dsp:txXfrm>
    </dsp:sp>
    <dsp:sp modelId="{BD613A61-230C-4A6B-AF4B-3AB2A45633DA}">
      <dsp:nvSpPr>
        <dsp:cNvPr id="0" name=""/>
        <dsp:cNvSpPr/>
      </dsp:nvSpPr>
      <dsp:spPr>
        <a:xfrm>
          <a:off x="3951928" y="1907100"/>
          <a:ext cx="447069" cy="447069"/>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B06C2-C742-4785-88C4-C14FED2AD194}">
      <dsp:nvSpPr>
        <dsp:cNvPr id="0" name=""/>
        <dsp:cNvSpPr/>
      </dsp:nvSpPr>
      <dsp:spPr>
        <a:xfrm>
          <a:off x="4175463" y="2130635"/>
          <a:ext cx="1771408" cy="325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893" tIns="0" rIns="0" bIns="0" numCol="1" spcCol="1270" anchor="t" anchorCtr="0">
          <a:noAutofit/>
        </a:bodyPr>
        <a:lstStyle/>
        <a:p>
          <a:pPr lvl="0" algn="l" defTabSz="844550">
            <a:lnSpc>
              <a:spcPct val="90000"/>
            </a:lnSpc>
            <a:spcBef>
              <a:spcPct val="0"/>
            </a:spcBef>
            <a:spcAft>
              <a:spcPct val="35000"/>
            </a:spcAft>
          </a:pPr>
          <a:r>
            <a:rPr lang="es-CO" sz="1900" kern="1200" dirty="0" smtClean="0"/>
            <a:t>Era de la Orientación hacia el Cliente</a:t>
          </a:r>
          <a:endParaRPr lang="es-CO" sz="1900" kern="1200" dirty="0"/>
        </a:p>
      </dsp:txBody>
      <dsp:txXfrm>
        <a:off x="4175463" y="2130635"/>
        <a:ext cx="1771408" cy="3258126"/>
      </dsp:txXfrm>
    </dsp:sp>
    <dsp:sp modelId="{4AC6DF80-5EC5-4DE5-AE21-56C64B365346}">
      <dsp:nvSpPr>
        <dsp:cNvPr id="0" name=""/>
        <dsp:cNvSpPr/>
      </dsp:nvSpPr>
      <dsp:spPr>
        <a:xfrm>
          <a:off x="5858301" y="1309250"/>
          <a:ext cx="598904" cy="59890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C9252-CF9C-4B2C-9441-D2D3D7F12574}">
      <dsp:nvSpPr>
        <dsp:cNvPr id="0" name=""/>
        <dsp:cNvSpPr/>
      </dsp:nvSpPr>
      <dsp:spPr>
        <a:xfrm>
          <a:off x="6157754" y="1608702"/>
          <a:ext cx="1771408" cy="3780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347" tIns="0" rIns="0" bIns="0" numCol="1" spcCol="1270" anchor="t" anchorCtr="0">
          <a:noAutofit/>
        </a:bodyPr>
        <a:lstStyle/>
        <a:p>
          <a:pPr lvl="0" algn="l" defTabSz="844550">
            <a:lnSpc>
              <a:spcPct val="90000"/>
            </a:lnSpc>
            <a:spcBef>
              <a:spcPct val="0"/>
            </a:spcBef>
            <a:spcAft>
              <a:spcPct val="35000"/>
            </a:spcAft>
          </a:pPr>
          <a:r>
            <a:rPr lang="es-CO" sz="1900" kern="1200" dirty="0" smtClean="0"/>
            <a:t>Era de Orientación al Mercado</a:t>
          </a:r>
          <a:endParaRPr lang="es-CO" sz="1900" kern="1200" dirty="0"/>
        </a:p>
      </dsp:txBody>
      <dsp:txXfrm>
        <a:off x="6157754" y="1608702"/>
        <a:ext cx="1771408" cy="37800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98BDC-4257-4A45-905F-547944A33566}">
      <dsp:nvSpPr>
        <dsp:cNvPr id="0" name=""/>
        <dsp:cNvSpPr/>
      </dsp:nvSpPr>
      <dsp:spPr>
        <a:xfrm>
          <a:off x="2078895" y="300351"/>
          <a:ext cx="4323822" cy="4323822"/>
        </a:xfrm>
        <a:prstGeom prst="pie">
          <a:avLst>
            <a:gd name="adj1" fmla="val 16200000"/>
            <a:gd name="adj2" fmla="val 19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Social</a:t>
          </a:r>
          <a:endParaRPr lang="es-CO" sz="1800" kern="1200" dirty="0"/>
        </a:p>
      </dsp:txBody>
      <dsp:txXfrm>
        <a:off x="4287133" y="763617"/>
        <a:ext cx="1261114" cy="926533"/>
      </dsp:txXfrm>
    </dsp:sp>
    <dsp:sp modelId="{C1EC2F8A-6F6E-4F8B-9986-AFFB342C000E}">
      <dsp:nvSpPr>
        <dsp:cNvPr id="0" name=""/>
        <dsp:cNvSpPr/>
      </dsp:nvSpPr>
      <dsp:spPr>
        <a:xfrm>
          <a:off x="1950210" y="523234"/>
          <a:ext cx="4323822" cy="4323822"/>
        </a:xfrm>
        <a:prstGeom prst="pie">
          <a:avLst>
            <a:gd name="adj1" fmla="val 19800000"/>
            <a:gd name="adj2" fmla="val 1800000"/>
          </a:avLst>
        </a:prstGeom>
        <a:solidFill>
          <a:schemeClr val="accent2">
            <a:hueOff val="936304"/>
            <a:satOff val="-1168"/>
            <a:lumOff val="2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Internacional</a:t>
          </a:r>
          <a:endParaRPr lang="es-CO" sz="1800" kern="1200" dirty="0"/>
        </a:p>
      </dsp:txBody>
      <dsp:txXfrm>
        <a:off x="4909969" y="2247615"/>
        <a:ext cx="1307441" cy="875059"/>
      </dsp:txXfrm>
    </dsp:sp>
    <dsp:sp modelId="{0AE873D8-A6BE-4523-BD2C-CA4EED4F22E0}">
      <dsp:nvSpPr>
        <dsp:cNvPr id="0" name=""/>
        <dsp:cNvSpPr/>
      </dsp:nvSpPr>
      <dsp:spPr>
        <a:xfrm>
          <a:off x="1950210" y="523234"/>
          <a:ext cx="4323822" cy="4323822"/>
        </a:xfrm>
        <a:prstGeom prst="pie">
          <a:avLst>
            <a:gd name="adj1" fmla="val 1800000"/>
            <a:gd name="adj2" fmla="val 5400000"/>
          </a:avLst>
        </a:prstGeom>
        <a:solidFill>
          <a:schemeClr val="accent2">
            <a:hueOff val="1872608"/>
            <a:satOff val="-2336"/>
            <a:lumOff val="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Interno</a:t>
          </a:r>
          <a:endParaRPr lang="es-CO" sz="1800" kern="1200" dirty="0"/>
        </a:p>
      </dsp:txBody>
      <dsp:txXfrm>
        <a:off x="4158448" y="3457256"/>
        <a:ext cx="1261114" cy="926533"/>
      </dsp:txXfrm>
    </dsp:sp>
    <dsp:sp modelId="{464CD1CB-0B72-4C52-BFAC-2887DA593E8D}">
      <dsp:nvSpPr>
        <dsp:cNvPr id="0" name=""/>
        <dsp:cNvSpPr/>
      </dsp:nvSpPr>
      <dsp:spPr>
        <a:xfrm>
          <a:off x="1950210" y="523234"/>
          <a:ext cx="4323822" cy="4323822"/>
        </a:xfrm>
        <a:prstGeom prst="pie">
          <a:avLst>
            <a:gd name="adj1" fmla="val 5400000"/>
            <a:gd name="adj2" fmla="val 9000000"/>
          </a:avLst>
        </a:prstGeom>
        <a:solidFill>
          <a:schemeClr val="accent2">
            <a:hueOff val="2808911"/>
            <a:satOff val="-3503"/>
            <a:lumOff val="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Público</a:t>
          </a:r>
          <a:endParaRPr lang="es-CO" sz="1800" kern="1200" dirty="0"/>
        </a:p>
      </dsp:txBody>
      <dsp:txXfrm>
        <a:off x="2804679" y="3457256"/>
        <a:ext cx="1261114" cy="926533"/>
      </dsp:txXfrm>
    </dsp:sp>
    <dsp:sp modelId="{70D2D44B-D973-4C85-A4AC-811DDE5EFE70}">
      <dsp:nvSpPr>
        <dsp:cNvPr id="0" name=""/>
        <dsp:cNvSpPr/>
      </dsp:nvSpPr>
      <dsp:spPr>
        <a:xfrm>
          <a:off x="1950210" y="523234"/>
          <a:ext cx="4323822" cy="4323822"/>
        </a:xfrm>
        <a:prstGeom prst="pie">
          <a:avLst>
            <a:gd name="adj1" fmla="val 9000000"/>
            <a:gd name="adj2" fmla="val 12600000"/>
          </a:avLst>
        </a:prstGeom>
        <a:solidFill>
          <a:schemeClr val="accent2">
            <a:hueOff val="3745215"/>
            <a:satOff val="-4671"/>
            <a:lumOff val="1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Político</a:t>
          </a:r>
          <a:endParaRPr lang="es-CO" sz="1800" kern="1200" dirty="0"/>
        </a:p>
      </dsp:txBody>
      <dsp:txXfrm>
        <a:off x="2017126" y="2247615"/>
        <a:ext cx="1307441" cy="875059"/>
      </dsp:txXfrm>
    </dsp:sp>
    <dsp:sp modelId="{2471BBE2-70CE-4752-A297-A86DAD280793}">
      <dsp:nvSpPr>
        <dsp:cNvPr id="0" name=""/>
        <dsp:cNvSpPr/>
      </dsp:nvSpPr>
      <dsp:spPr>
        <a:xfrm>
          <a:off x="1950210" y="523234"/>
          <a:ext cx="4323822" cy="4323822"/>
        </a:xfrm>
        <a:prstGeom prst="pie">
          <a:avLst>
            <a:gd name="adj1" fmla="val 12600000"/>
            <a:gd name="adj2" fmla="val 16200000"/>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Viral</a:t>
          </a:r>
          <a:endParaRPr lang="es-CO" sz="1800" kern="1200" dirty="0"/>
        </a:p>
      </dsp:txBody>
      <dsp:txXfrm>
        <a:off x="2804679" y="986500"/>
        <a:ext cx="1261114" cy="9265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0543C-4CFC-4AC7-8E07-1D48B9181530}">
      <dsp:nvSpPr>
        <dsp:cNvPr id="0" name=""/>
        <dsp:cNvSpPr/>
      </dsp:nvSpPr>
      <dsp:spPr>
        <a:xfrm rot="5400000">
          <a:off x="-260434" y="261207"/>
          <a:ext cx="1736226" cy="1215358"/>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NECESIDADES</a:t>
          </a:r>
          <a:endParaRPr lang="es-CO" sz="1600" kern="1200" dirty="0"/>
        </a:p>
      </dsp:txBody>
      <dsp:txXfrm rot="-5400000">
        <a:off x="0" y="608452"/>
        <a:ext cx="1215358" cy="520868"/>
      </dsp:txXfrm>
    </dsp:sp>
    <dsp:sp modelId="{C0B1C230-E3CD-4E00-95EE-61C13C8A66A9}">
      <dsp:nvSpPr>
        <dsp:cNvPr id="0" name=""/>
        <dsp:cNvSpPr/>
      </dsp:nvSpPr>
      <dsp:spPr>
        <a:xfrm rot="5400000">
          <a:off x="4230598" y="-3014465"/>
          <a:ext cx="1128547" cy="715902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just" defTabSz="1333500">
            <a:lnSpc>
              <a:spcPct val="90000"/>
            </a:lnSpc>
            <a:spcBef>
              <a:spcPct val="0"/>
            </a:spcBef>
            <a:spcAft>
              <a:spcPct val="15000"/>
            </a:spcAft>
            <a:buChar char="••"/>
          </a:pPr>
          <a:r>
            <a:rPr lang="es-CO" sz="3000" kern="1200" dirty="0" smtClean="0"/>
            <a:t>Estados de carencia, las cuales pueden ser físicas básicas, sociales e individuales.</a:t>
          </a:r>
          <a:endParaRPr lang="es-CO" sz="3000" kern="1200" dirty="0"/>
        </a:p>
      </dsp:txBody>
      <dsp:txXfrm rot="-5400000">
        <a:off x="1215359" y="55865"/>
        <a:ext cx="7103935" cy="1018365"/>
      </dsp:txXfrm>
    </dsp:sp>
    <dsp:sp modelId="{37DC7BA7-1436-40B3-804F-8B125D204411}">
      <dsp:nvSpPr>
        <dsp:cNvPr id="0" name=""/>
        <dsp:cNvSpPr/>
      </dsp:nvSpPr>
      <dsp:spPr>
        <a:xfrm rot="5400000">
          <a:off x="-260434" y="1804663"/>
          <a:ext cx="1736226" cy="1215358"/>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DESEOS</a:t>
          </a:r>
          <a:endParaRPr lang="es-CO" sz="1600" kern="1200" dirty="0"/>
        </a:p>
      </dsp:txBody>
      <dsp:txXfrm rot="-5400000">
        <a:off x="0" y="2151908"/>
        <a:ext cx="1215358" cy="520868"/>
      </dsp:txXfrm>
    </dsp:sp>
    <dsp:sp modelId="{76B3D948-B1B1-42DE-8A4E-AD19B2BBCDC6}">
      <dsp:nvSpPr>
        <dsp:cNvPr id="0" name=""/>
        <dsp:cNvSpPr/>
      </dsp:nvSpPr>
      <dsp:spPr>
        <a:xfrm rot="5400000">
          <a:off x="4230598" y="-1471010"/>
          <a:ext cx="1128547" cy="7159026"/>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just" defTabSz="1333500">
            <a:lnSpc>
              <a:spcPct val="90000"/>
            </a:lnSpc>
            <a:spcBef>
              <a:spcPct val="0"/>
            </a:spcBef>
            <a:spcAft>
              <a:spcPct val="15000"/>
            </a:spcAft>
            <a:buChar char="••"/>
          </a:pPr>
          <a:r>
            <a:rPr lang="es-CO" sz="3000" kern="1200" dirty="0" smtClean="0"/>
            <a:t>Manifestaciones de las necesidades en un individuo y en una sociedad.</a:t>
          </a:r>
          <a:endParaRPr lang="es-CO" sz="3000" kern="1200" dirty="0"/>
        </a:p>
      </dsp:txBody>
      <dsp:txXfrm rot="-5400000">
        <a:off x="1215359" y="1599320"/>
        <a:ext cx="7103935" cy="1018365"/>
      </dsp:txXfrm>
    </dsp:sp>
    <dsp:sp modelId="{61F7C45F-798D-459F-A659-D79F4D849B5A}">
      <dsp:nvSpPr>
        <dsp:cNvPr id="0" name=""/>
        <dsp:cNvSpPr/>
      </dsp:nvSpPr>
      <dsp:spPr>
        <a:xfrm rot="5400000">
          <a:off x="-260434" y="3348118"/>
          <a:ext cx="1736226" cy="1215358"/>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DEMANDAS</a:t>
          </a:r>
          <a:endParaRPr lang="es-CO" sz="1600" kern="1200" dirty="0"/>
        </a:p>
      </dsp:txBody>
      <dsp:txXfrm rot="-5400000">
        <a:off x="0" y="3695363"/>
        <a:ext cx="1215358" cy="520868"/>
      </dsp:txXfrm>
    </dsp:sp>
    <dsp:sp modelId="{617D1744-DBF5-4216-BBE7-8E15C4BC42A0}">
      <dsp:nvSpPr>
        <dsp:cNvPr id="0" name=""/>
        <dsp:cNvSpPr/>
      </dsp:nvSpPr>
      <dsp:spPr>
        <a:xfrm rot="5400000">
          <a:off x="4230598" y="72445"/>
          <a:ext cx="1128547" cy="7159026"/>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just" defTabSz="1333500">
            <a:lnSpc>
              <a:spcPct val="90000"/>
            </a:lnSpc>
            <a:spcBef>
              <a:spcPct val="0"/>
            </a:spcBef>
            <a:spcAft>
              <a:spcPct val="15000"/>
            </a:spcAft>
            <a:buChar char="••"/>
          </a:pPr>
          <a:r>
            <a:rPr lang="es-CO" sz="3000" kern="1200" dirty="0" smtClean="0"/>
            <a:t>Traducción de los deseos en poder de compra.</a:t>
          </a:r>
          <a:endParaRPr lang="es-CO" sz="3000" kern="1200" dirty="0"/>
        </a:p>
      </dsp:txBody>
      <dsp:txXfrm rot="-5400000">
        <a:off x="1215359" y="3142776"/>
        <a:ext cx="7103935" cy="1018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9CAF-CFF2-4D5E-A257-64C9BBCBB8FA}">
      <dsp:nvSpPr>
        <dsp:cNvPr id="0" name=""/>
        <dsp:cNvSpPr/>
      </dsp:nvSpPr>
      <dsp:spPr>
        <a:xfrm>
          <a:off x="460905" y="1047"/>
          <a:ext cx="3479899" cy="20879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CO" sz="3800" kern="1200" dirty="0" smtClean="0"/>
            <a:t>Comercio Internacional</a:t>
          </a:r>
          <a:endParaRPr lang="es-CO" sz="3800" kern="1200" dirty="0"/>
        </a:p>
      </dsp:txBody>
      <dsp:txXfrm>
        <a:off x="460905" y="1047"/>
        <a:ext cx="3479899" cy="2087939"/>
      </dsp:txXfrm>
    </dsp:sp>
    <dsp:sp modelId="{F1F5AA63-33E9-4DEC-B25F-D5DB33AB1912}">
      <dsp:nvSpPr>
        <dsp:cNvPr id="0" name=""/>
        <dsp:cNvSpPr/>
      </dsp:nvSpPr>
      <dsp:spPr>
        <a:xfrm>
          <a:off x="4288794" y="1047"/>
          <a:ext cx="3479899" cy="20879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CO" sz="3800" kern="1200" dirty="0" smtClean="0"/>
            <a:t>Corporaciones Multinacionales</a:t>
          </a:r>
          <a:endParaRPr lang="es-CO" sz="3800" kern="1200" dirty="0"/>
        </a:p>
      </dsp:txBody>
      <dsp:txXfrm>
        <a:off x="4288794" y="1047"/>
        <a:ext cx="3479899" cy="2087939"/>
      </dsp:txXfrm>
    </dsp:sp>
    <dsp:sp modelId="{757283A7-6CDA-4D92-A07A-735E54921DE2}">
      <dsp:nvSpPr>
        <dsp:cNvPr id="0" name=""/>
        <dsp:cNvSpPr/>
      </dsp:nvSpPr>
      <dsp:spPr>
        <a:xfrm>
          <a:off x="460905" y="2436976"/>
          <a:ext cx="3479899" cy="20879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CO" sz="3800" kern="1200" dirty="0" smtClean="0"/>
            <a:t>Acuerdos Internacionales</a:t>
          </a:r>
          <a:endParaRPr lang="es-CO" sz="3800" kern="1200" dirty="0"/>
        </a:p>
      </dsp:txBody>
      <dsp:txXfrm>
        <a:off x="460905" y="2436976"/>
        <a:ext cx="3479899" cy="2087939"/>
      </dsp:txXfrm>
    </dsp:sp>
    <dsp:sp modelId="{5D421BA4-F5FD-4691-8090-A73D912A9C30}">
      <dsp:nvSpPr>
        <dsp:cNvPr id="0" name=""/>
        <dsp:cNvSpPr/>
      </dsp:nvSpPr>
      <dsp:spPr>
        <a:xfrm>
          <a:off x="4288794" y="2436976"/>
          <a:ext cx="3479899" cy="20879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CO" sz="3800" kern="1200" dirty="0" smtClean="0"/>
            <a:t>Marketing Internacional</a:t>
          </a:r>
          <a:endParaRPr lang="es-CO" sz="3800" kern="1200" dirty="0"/>
        </a:p>
      </dsp:txBody>
      <dsp:txXfrm>
        <a:off x="4288794" y="2436976"/>
        <a:ext cx="3479899" cy="2087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DCB66-7DE5-47B0-9578-8711859E265C}">
      <dsp:nvSpPr>
        <dsp:cNvPr id="0" name=""/>
        <dsp:cNvSpPr/>
      </dsp:nvSpPr>
      <dsp:spPr>
        <a:xfrm rot="16200000">
          <a:off x="1851818" y="-1851818"/>
          <a:ext cx="4525963" cy="8229600"/>
        </a:xfrm>
        <a:prstGeom prst="flowChartManualOperati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0" tIns="0" rIns="305594" bIns="0" numCol="1" spcCol="1270" anchor="t" anchorCtr="0">
          <a:noAutofit/>
        </a:bodyPr>
        <a:lstStyle/>
        <a:p>
          <a:pPr lvl="0" algn="l" defTabSz="2133600">
            <a:lnSpc>
              <a:spcPct val="90000"/>
            </a:lnSpc>
            <a:spcBef>
              <a:spcPct val="0"/>
            </a:spcBef>
            <a:spcAft>
              <a:spcPct val="35000"/>
            </a:spcAft>
          </a:pPr>
          <a:r>
            <a:rPr lang="es-CO" sz="4800" kern="1200" dirty="0" smtClean="0"/>
            <a:t>Análisis del Ambiente</a:t>
          </a:r>
          <a:endParaRPr lang="es-CO" sz="4800" kern="1200" dirty="0"/>
        </a:p>
        <a:p>
          <a:pPr marL="285750" lvl="1" indent="-285750" algn="l" defTabSz="1644650">
            <a:lnSpc>
              <a:spcPct val="90000"/>
            </a:lnSpc>
            <a:spcBef>
              <a:spcPct val="0"/>
            </a:spcBef>
            <a:spcAft>
              <a:spcPct val="15000"/>
            </a:spcAft>
            <a:buChar char="••"/>
          </a:pPr>
          <a:r>
            <a:rPr lang="es-CO" sz="3700" kern="1200" dirty="0" smtClean="0"/>
            <a:t>Fuerzas sociales y culturales</a:t>
          </a:r>
          <a:endParaRPr lang="es-CO" sz="3700" kern="1200" dirty="0"/>
        </a:p>
        <a:p>
          <a:pPr marL="285750" lvl="1" indent="-285750" algn="l" defTabSz="1644650">
            <a:lnSpc>
              <a:spcPct val="90000"/>
            </a:lnSpc>
            <a:spcBef>
              <a:spcPct val="0"/>
            </a:spcBef>
            <a:spcAft>
              <a:spcPct val="15000"/>
            </a:spcAft>
            <a:buChar char="••"/>
          </a:pPr>
          <a:r>
            <a:rPr lang="es-CO" sz="3700" kern="1200" dirty="0" smtClean="0"/>
            <a:t>Fuerzas económicas</a:t>
          </a:r>
          <a:endParaRPr lang="es-CO" sz="3700" kern="1200" dirty="0"/>
        </a:p>
        <a:p>
          <a:pPr marL="285750" lvl="1" indent="-285750" algn="l" defTabSz="1644650">
            <a:lnSpc>
              <a:spcPct val="90000"/>
            </a:lnSpc>
            <a:spcBef>
              <a:spcPct val="0"/>
            </a:spcBef>
            <a:spcAft>
              <a:spcPct val="15000"/>
            </a:spcAft>
            <a:buChar char="••"/>
          </a:pPr>
          <a:r>
            <a:rPr lang="es-CO" sz="3700" kern="1200" dirty="0" smtClean="0"/>
            <a:t>Fuerzas políticas y legales</a:t>
          </a:r>
          <a:endParaRPr lang="es-CO" sz="3700" kern="1200" dirty="0"/>
        </a:p>
      </dsp:txBody>
      <dsp:txXfrm rot="5400000">
        <a:off x="0" y="905193"/>
        <a:ext cx="8229600" cy="271557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s-CO"/>
          </a:p>
        </p:txBody>
      </p:sp>
      <p:sp>
        <p:nvSpPr>
          <p:cNvPr id="3" name="2 Marcador de fecha"/>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F69DFA6-AC3F-4200-B858-8E50FC911163}" type="datetimeFigureOut">
              <a:rPr lang="es-CO" smtClean="0"/>
              <a:t>28/07/2016</a:t>
            </a:fld>
            <a:endParaRPr lang="es-CO"/>
          </a:p>
        </p:txBody>
      </p:sp>
      <p:sp>
        <p:nvSpPr>
          <p:cNvPr id="4" name="3 Marcador de imagen de diapositiva"/>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s-CO"/>
          </a:p>
        </p:txBody>
      </p:sp>
      <p:sp>
        <p:nvSpPr>
          <p:cNvPr id="5" name="4 Marcador de notas"/>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1D476AB7-5602-4C81-B3F6-6137EE03E82C}" type="slidenum">
              <a:rPr lang="es-CO" smtClean="0"/>
              <a:t>‹Nº›</a:t>
            </a:fld>
            <a:endParaRPr lang="es-CO"/>
          </a:p>
        </p:txBody>
      </p:sp>
    </p:spTree>
    <p:extLst>
      <p:ext uri="{BB962C8B-B14F-4D97-AF65-F5344CB8AC3E}">
        <p14:creationId xmlns:p14="http://schemas.microsoft.com/office/powerpoint/2010/main" val="328148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pPr>
              <a:defRPr/>
            </a:pPr>
            <a:fld id="{7CBEC007-6384-4A83-BCE9-8F69E121741A}" type="datetime1">
              <a:rPr lang="es-ES" smtClean="0"/>
              <a:t>28/07/2016</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80BB19FF-48DC-478C-B8CF-8F561D726432}" type="slidenum">
              <a:rPr lang="es-ES" smtClean="0"/>
              <a:pPr>
                <a:defRPr/>
              </a:pPr>
              <a:t>‹Nº›</a:t>
            </a:fld>
            <a:endParaRPr lang="es-ES"/>
          </a:p>
        </p:txBody>
      </p:sp>
    </p:spTree>
    <p:extLst>
      <p:ext uri="{BB962C8B-B14F-4D97-AF65-F5344CB8AC3E}">
        <p14:creationId xmlns:p14="http://schemas.microsoft.com/office/powerpoint/2010/main" val="269479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pPr>
              <a:defRPr/>
            </a:pPr>
            <a:fld id="{FDA91BC8-856C-4357-926D-925214E1AA13}" type="datetime1">
              <a:rPr lang="es-ES" smtClean="0"/>
              <a:t>28/07/2016</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DE00978B-47CE-4298-87CF-CB273269EE9B}" type="slidenum">
              <a:rPr lang="es-ES" smtClean="0"/>
              <a:pPr>
                <a:defRPr/>
              </a:pPr>
              <a:t>‹Nº›</a:t>
            </a:fld>
            <a:endParaRPr lang="es-ES"/>
          </a:p>
        </p:txBody>
      </p:sp>
    </p:spTree>
    <p:extLst>
      <p:ext uri="{BB962C8B-B14F-4D97-AF65-F5344CB8AC3E}">
        <p14:creationId xmlns:p14="http://schemas.microsoft.com/office/powerpoint/2010/main" val="206795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pPr>
              <a:defRPr/>
            </a:pPr>
            <a:fld id="{F13ED952-2BDA-4FA8-880A-54ACF5D69EE9}" type="datetime1">
              <a:rPr lang="es-ES" smtClean="0"/>
              <a:t>28/07/2016</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7D059D15-BAAC-4F71-B64A-EE098F0C68E3}" type="slidenum">
              <a:rPr lang="es-ES" smtClean="0"/>
              <a:pPr>
                <a:defRPr/>
              </a:pPr>
              <a:t>‹Nº›</a:t>
            </a:fld>
            <a:endParaRPr lang="es-ES"/>
          </a:p>
        </p:txBody>
      </p:sp>
    </p:spTree>
    <p:extLst>
      <p:ext uri="{BB962C8B-B14F-4D97-AF65-F5344CB8AC3E}">
        <p14:creationId xmlns:p14="http://schemas.microsoft.com/office/powerpoint/2010/main" val="202481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pPr>
              <a:defRPr/>
            </a:pPr>
            <a:fld id="{8858267D-5904-4972-AD8B-7088744C09B0}" type="datetime1">
              <a:rPr lang="es-ES" smtClean="0"/>
              <a:t>28/07/2016</a:t>
            </a:fld>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80D60302-56C9-4826-A66D-B1767E20D9E3}" type="slidenum">
              <a:rPr lang="es-ES" smtClean="0"/>
              <a:pPr>
                <a:defRPr/>
              </a:pPr>
              <a:t>‹Nº›</a:t>
            </a:fld>
            <a:endParaRPr lang="es-ES"/>
          </a:p>
        </p:txBody>
      </p:sp>
    </p:spTree>
    <p:extLst>
      <p:ext uri="{BB962C8B-B14F-4D97-AF65-F5344CB8AC3E}">
        <p14:creationId xmlns:p14="http://schemas.microsoft.com/office/powerpoint/2010/main" val="301493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pPr>
              <a:defRPr/>
            </a:pPr>
            <a:fld id="{CA08EFEC-12BD-4C47-8124-8519046E2C00}" type="datetime1">
              <a:rPr lang="es-ES" smtClean="0"/>
              <a:t>28/07/2016</a:t>
            </a:fld>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80D60302-56C9-4826-A66D-B1767E20D9E3}" type="slidenum">
              <a:rPr lang="es-ES" smtClean="0"/>
              <a:pPr>
                <a:defRPr/>
              </a:pPr>
              <a:t>‹Nº›</a:t>
            </a:fld>
            <a:endParaRPr lang="es-ES"/>
          </a:p>
        </p:txBody>
      </p:sp>
    </p:spTree>
    <p:extLst>
      <p:ext uri="{BB962C8B-B14F-4D97-AF65-F5344CB8AC3E}">
        <p14:creationId xmlns:p14="http://schemas.microsoft.com/office/powerpoint/2010/main" val="54147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A8A6A35-23E6-4CA3-A860-E8DC4369B5F2}" type="datetime1">
              <a:rPr lang="es-ES" smtClean="0"/>
              <a:t>28/07/2016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8AC013-BBCE-8B48-8745-8DB7F67E9360}" type="slidenum">
              <a:rPr lang="es-ES" smtClean="0"/>
              <a:t>‹Nº›</a:t>
            </a:fld>
            <a:endParaRPr lang="es-ES"/>
          </a:p>
        </p:txBody>
      </p:sp>
    </p:spTree>
    <p:extLst>
      <p:ext uri="{BB962C8B-B14F-4D97-AF65-F5344CB8AC3E}">
        <p14:creationId xmlns:p14="http://schemas.microsoft.com/office/powerpoint/2010/main" val="3992811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BEA29E3-DFCE-455A-92AD-918B5BEA1364}" type="datetime1">
              <a:rPr lang="es-ES" smtClean="0"/>
              <a:t>28/07/2016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8AC013-BBCE-8B48-8745-8DB7F67E9360}" type="slidenum">
              <a:rPr lang="es-ES" smtClean="0"/>
              <a:t>‹Nº›</a:t>
            </a:fld>
            <a:endParaRPr lang="es-ES"/>
          </a:p>
        </p:txBody>
      </p:sp>
    </p:spTree>
    <p:extLst>
      <p:ext uri="{BB962C8B-B14F-4D97-AF65-F5344CB8AC3E}">
        <p14:creationId xmlns:p14="http://schemas.microsoft.com/office/powerpoint/2010/main" val="3437646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2D62139-CD37-4BB3-AC81-4950F96B38A9}" type="datetime1">
              <a:rPr lang="es-ES" smtClean="0"/>
              <a:t>28/07/2016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8AC013-BBCE-8B48-8745-8DB7F67E9360}" type="slidenum">
              <a:rPr lang="es-ES" smtClean="0"/>
              <a:t>‹Nº›</a:t>
            </a:fld>
            <a:endParaRPr lang="es-ES"/>
          </a:p>
        </p:txBody>
      </p:sp>
    </p:spTree>
    <p:extLst>
      <p:ext uri="{BB962C8B-B14F-4D97-AF65-F5344CB8AC3E}">
        <p14:creationId xmlns:p14="http://schemas.microsoft.com/office/powerpoint/2010/main" val="3580010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DA43F3CB-0937-4BD7-AFDC-7F8D9120A58E}" type="datetime1">
              <a:rPr lang="es-ES" smtClean="0"/>
              <a:t>28/07/2016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98AC013-BBCE-8B48-8745-8DB7F67E9360}" type="slidenum">
              <a:rPr lang="es-ES" smtClean="0"/>
              <a:t>‹Nº›</a:t>
            </a:fld>
            <a:endParaRPr lang="es-ES"/>
          </a:p>
        </p:txBody>
      </p:sp>
    </p:spTree>
    <p:extLst>
      <p:ext uri="{BB962C8B-B14F-4D97-AF65-F5344CB8AC3E}">
        <p14:creationId xmlns:p14="http://schemas.microsoft.com/office/powerpoint/2010/main" val="476619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064FE63B-E916-4980-9129-78B37107C9EE}" type="datetime1">
              <a:rPr lang="es-ES" smtClean="0"/>
              <a:t>28/07/2016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98AC013-BBCE-8B48-8745-8DB7F67E9360}" type="slidenum">
              <a:rPr lang="es-ES" smtClean="0"/>
              <a:t>‹Nº›</a:t>
            </a:fld>
            <a:endParaRPr lang="es-ES"/>
          </a:p>
        </p:txBody>
      </p:sp>
    </p:spTree>
    <p:extLst>
      <p:ext uri="{BB962C8B-B14F-4D97-AF65-F5344CB8AC3E}">
        <p14:creationId xmlns:p14="http://schemas.microsoft.com/office/powerpoint/2010/main" val="910934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01EE077A-949F-4934-8AB7-343FA1C3B8BA}" type="datetime1">
              <a:rPr lang="es-ES" smtClean="0"/>
              <a:t>28/07/2016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98AC013-BBCE-8B48-8745-8DB7F67E9360}" type="slidenum">
              <a:rPr lang="es-ES" smtClean="0"/>
              <a:t>‹Nº›</a:t>
            </a:fld>
            <a:endParaRPr lang="es-ES"/>
          </a:p>
        </p:txBody>
      </p:sp>
    </p:spTree>
    <p:extLst>
      <p:ext uri="{BB962C8B-B14F-4D97-AF65-F5344CB8AC3E}">
        <p14:creationId xmlns:p14="http://schemas.microsoft.com/office/powerpoint/2010/main" val="353300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pPr>
              <a:defRPr/>
            </a:pPr>
            <a:fld id="{2E90F233-7B84-4B60-92CB-4BE7BCDABFC7}" type="datetime1">
              <a:rPr lang="es-ES" smtClean="0"/>
              <a:t>28/07/2016</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390D3A7D-42F7-4075-B485-B4CAD48828BF}" type="slidenum">
              <a:rPr lang="es-ES" smtClean="0"/>
              <a:pPr>
                <a:defRPr/>
              </a:pPr>
              <a:t>‹Nº›</a:t>
            </a:fld>
            <a:endParaRPr lang="es-ES"/>
          </a:p>
        </p:txBody>
      </p:sp>
    </p:spTree>
    <p:extLst>
      <p:ext uri="{BB962C8B-B14F-4D97-AF65-F5344CB8AC3E}">
        <p14:creationId xmlns:p14="http://schemas.microsoft.com/office/powerpoint/2010/main" val="3683114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500ABF3-AA07-441B-B353-C0877ADF36B6}" type="datetime1">
              <a:rPr lang="es-ES" smtClean="0"/>
              <a:t>28/07/2016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98AC013-BBCE-8B48-8745-8DB7F67E9360}" type="slidenum">
              <a:rPr lang="es-ES" smtClean="0"/>
              <a:t>‹Nº›</a:t>
            </a:fld>
            <a:endParaRPr lang="es-ES"/>
          </a:p>
        </p:txBody>
      </p:sp>
    </p:spTree>
    <p:extLst>
      <p:ext uri="{BB962C8B-B14F-4D97-AF65-F5344CB8AC3E}">
        <p14:creationId xmlns:p14="http://schemas.microsoft.com/office/powerpoint/2010/main" val="1557953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41C4269-1448-4FD7-A2F1-82CFA5E3C7E1}" type="datetime1">
              <a:rPr lang="es-ES" smtClean="0"/>
              <a:t>28/07/2016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98AC013-BBCE-8B48-8745-8DB7F67E9360}" type="slidenum">
              <a:rPr lang="es-ES" smtClean="0"/>
              <a:t>‹Nº›</a:t>
            </a:fld>
            <a:endParaRPr lang="es-ES"/>
          </a:p>
        </p:txBody>
      </p:sp>
    </p:spTree>
    <p:extLst>
      <p:ext uri="{BB962C8B-B14F-4D97-AF65-F5344CB8AC3E}">
        <p14:creationId xmlns:p14="http://schemas.microsoft.com/office/powerpoint/2010/main" val="158201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63D61EA-424D-44F1-8DAF-80B4CEC9BD30}" type="datetime1">
              <a:rPr lang="es-ES" smtClean="0"/>
              <a:t>28/07/2016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98AC013-BBCE-8B48-8745-8DB7F67E9360}" type="slidenum">
              <a:rPr lang="es-ES" smtClean="0"/>
              <a:t>‹Nº›</a:t>
            </a:fld>
            <a:endParaRPr lang="es-ES"/>
          </a:p>
        </p:txBody>
      </p:sp>
    </p:spTree>
    <p:extLst>
      <p:ext uri="{BB962C8B-B14F-4D97-AF65-F5344CB8AC3E}">
        <p14:creationId xmlns:p14="http://schemas.microsoft.com/office/powerpoint/2010/main" val="3424064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AF62663-1D74-4208-89F4-4D0B5D39E5B5}" type="datetime1">
              <a:rPr lang="es-ES" smtClean="0"/>
              <a:t>28/07/2016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8AC013-BBCE-8B48-8745-8DB7F67E9360}" type="slidenum">
              <a:rPr lang="es-ES" smtClean="0"/>
              <a:t>‹Nº›</a:t>
            </a:fld>
            <a:endParaRPr lang="es-ES"/>
          </a:p>
        </p:txBody>
      </p:sp>
    </p:spTree>
    <p:extLst>
      <p:ext uri="{BB962C8B-B14F-4D97-AF65-F5344CB8AC3E}">
        <p14:creationId xmlns:p14="http://schemas.microsoft.com/office/powerpoint/2010/main" val="3226043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36B25C9-2666-423E-9A5A-F1152EDFADB3}" type="datetime1">
              <a:rPr lang="es-ES" smtClean="0"/>
              <a:t>28/07/2016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8AC013-BBCE-8B48-8745-8DB7F67E9360}" type="slidenum">
              <a:rPr lang="es-ES" smtClean="0"/>
              <a:t>‹Nº›</a:t>
            </a:fld>
            <a:endParaRPr lang="es-ES"/>
          </a:p>
        </p:txBody>
      </p:sp>
    </p:spTree>
    <p:extLst>
      <p:ext uri="{BB962C8B-B14F-4D97-AF65-F5344CB8AC3E}">
        <p14:creationId xmlns:p14="http://schemas.microsoft.com/office/powerpoint/2010/main" val="1721189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D752A9C1-20F2-467E-B955-38168E8D9594}" type="datetime1">
              <a:rPr lang="es-ES" smtClean="0">
                <a:solidFill>
                  <a:prstClr val="black">
                    <a:tint val="75000"/>
                  </a:prstClr>
                </a:solidFill>
              </a:rPr>
              <a:t>28/07/2016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98AC013-BBCE-8B48-8745-8DB7F67E936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56562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47A514F-77BB-4DC1-9D88-32D6E10194B5}" type="datetime1">
              <a:rPr lang="es-ES" smtClean="0">
                <a:solidFill>
                  <a:prstClr val="black">
                    <a:tint val="75000"/>
                  </a:prstClr>
                </a:solidFill>
              </a:rPr>
              <a:t>28/07/2016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98AC013-BBCE-8B48-8745-8DB7F67E936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7134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3CCBBD8B-2CFC-4632-8B43-ED90235E4B64}" type="datetime1">
              <a:rPr lang="es-ES" smtClean="0">
                <a:solidFill>
                  <a:prstClr val="black">
                    <a:tint val="75000"/>
                  </a:prstClr>
                </a:solidFill>
              </a:rPr>
              <a:t>28/07/2016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98AC013-BBCE-8B48-8745-8DB7F67E936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49746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DC486B40-65CE-4A80-8704-A8ED5B6EBD34}" type="datetime1">
              <a:rPr lang="es-ES" smtClean="0">
                <a:solidFill>
                  <a:prstClr val="black">
                    <a:tint val="75000"/>
                  </a:prstClr>
                </a:solidFill>
              </a:rPr>
              <a:t>28/07/2016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98AC013-BBCE-8B48-8745-8DB7F67E936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98200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86FA6B1B-1B63-4432-9DEA-86BD4CC60786}" type="datetime1">
              <a:rPr lang="es-ES" smtClean="0">
                <a:solidFill>
                  <a:prstClr val="black">
                    <a:tint val="75000"/>
                  </a:prstClr>
                </a:solidFill>
              </a:rPr>
              <a:t>28/07/2016</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98AC013-BBCE-8B48-8745-8DB7F67E936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1251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8A531B1D-ED27-481E-94B1-C4E996CF5017}" type="datetime1">
              <a:rPr lang="es-ES" smtClean="0"/>
              <a:t>28/07/2016</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39AF24BB-127E-487E-BCC5-EA9D1B69BD3F}" type="slidenum">
              <a:rPr lang="es-ES" smtClean="0"/>
              <a:pPr>
                <a:defRPr/>
              </a:pPr>
              <a:t>‹Nº›</a:t>
            </a:fld>
            <a:endParaRPr lang="es-ES"/>
          </a:p>
        </p:txBody>
      </p:sp>
    </p:spTree>
    <p:extLst>
      <p:ext uri="{BB962C8B-B14F-4D97-AF65-F5344CB8AC3E}">
        <p14:creationId xmlns:p14="http://schemas.microsoft.com/office/powerpoint/2010/main" val="3870539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57A75193-DCD0-4D37-88D9-8D4710D9DC79}" type="datetime1">
              <a:rPr lang="es-ES" smtClean="0">
                <a:solidFill>
                  <a:prstClr val="black">
                    <a:tint val="75000"/>
                  </a:prstClr>
                </a:solidFill>
              </a:rPr>
              <a:t>28/07/2016</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98AC013-BBCE-8B48-8745-8DB7F67E936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34473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0371A3-2021-4630-92A9-546681BD3314}" type="datetime1">
              <a:rPr lang="es-ES" smtClean="0">
                <a:solidFill>
                  <a:prstClr val="black">
                    <a:tint val="75000"/>
                  </a:prstClr>
                </a:solidFill>
              </a:rPr>
              <a:t>28/07/2016</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98AC013-BBCE-8B48-8745-8DB7F67E936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56920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1A0E003-1306-4B83-8D15-012974622C68}" type="datetime1">
              <a:rPr lang="es-ES" smtClean="0">
                <a:solidFill>
                  <a:prstClr val="black">
                    <a:tint val="75000"/>
                  </a:prstClr>
                </a:solidFill>
              </a:rPr>
              <a:t>28/07/2016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98AC013-BBCE-8B48-8745-8DB7F67E936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99564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7C1FFC0-5445-409F-B5F8-A7FF280D06FA}" type="datetime1">
              <a:rPr lang="es-ES" smtClean="0">
                <a:solidFill>
                  <a:prstClr val="black">
                    <a:tint val="75000"/>
                  </a:prstClr>
                </a:solidFill>
              </a:rPr>
              <a:t>28/07/2016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98AC013-BBCE-8B48-8745-8DB7F67E936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89523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BA2B43A-D591-4F3F-8AC0-230B2F97D476}" type="datetime1">
              <a:rPr lang="es-ES" smtClean="0">
                <a:solidFill>
                  <a:prstClr val="black">
                    <a:tint val="75000"/>
                  </a:prstClr>
                </a:solidFill>
              </a:rPr>
              <a:t>28/07/2016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98AC013-BBCE-8B48-8745-8DB7F67E936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01776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1481886-3DC4-4FF0-AE9F-F5665D9448CF}" type="datetime1">
              <a:rPr lang="es-ES" smtClean="0">
                <a:solidFill>
                  <a:prstClr val="black">
                    <a:tint val="75000"/>
                  </a:prstClr>
                </a:solidFill>
              </a:rPr>
              <a:t>28/07/2016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98AC013-BBCE-8B48-8745-8DB7F67E9360}"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41012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3A37A21-020C-4E2A-A1A2-2DE197833DB6}" type="datetimeFigureOut">
              <a:rPr lang="es-ES" smtClean="0">
                <a:solidFill>
                  <a:prstClr val="black">
                    <a:tint val="75000"/>
                  </a:prstClr>
                </a:solidFill>
              </a:rPr>
              <a:pPr/>
              <a:t>28/07/2016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05D6B13-21F2-4BE6-B21C-887E3F507BE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46217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3A37A21-020C-4E2A-A1A2-2DE197833DB6}" type="datetimeFigureOut">
              <a:rPr lang="es-ES" smtClean="0">
                <a:solidFill>
                  <a:prstClr val="black">
                    <a:tint val="75000"/>
                  </a:prstClr>
                </a:solidFill>
              </a:rPr>
              <a:pPr/>
              <a:t>28/07/2016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05D6B13-21F2-4BE6-B21C-887E3F507BE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94245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3A37A21-020C-4E2A-A1A2-2DE197833DB6}" type="datetimeFigureOut">
              <a:rPr lang="es-ES" smtClean="0">
                <a:solidFill>
                  <a:prstClr val="black">
                    <a:tint val="75000"/>
                  </a:prstClr>
                </a:solidFill>
              </a:rPr>
              <a:pPr/>
              <a:t>28/07/2016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05D6B13-21F2-4BE6-B21C-887E3F507BE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67099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53A37A21-020C-4E2A-A1A2-2DE197833DB6}" type="datetimeFigureOut">
              <a:rPr lang="es-ES" smtClean="0">
                <a:solidFill>
                  <a:prstClr val="black">
                    <a:tint val="75000"/>
                  </a:prstClr>
                </a:solidFill>
              </a:rPr>
              <a:pPr/>
              <a:t>28/07/2016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05D6B13-21F2-4BE6-B21C-887E3F507BE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8681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pPr>
              <a:defRPr/>
            </a:pPr>
            <a:fld id="{6203EBBC-DAB0-45E5-BA9E-512F53D8A2F3}" type="datetime1">
              <a:rPr lang="es-ES" smtClean="0"/>
              <a:t>28/07/2016</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CC23A716-76AF-446E-BFCE-A31C4770F841}" type="slidenum">
              <a:rPr lang="es-ES" smtClean="0"/>
              <a:pPr>
                <a:defRPr/>
              </a:pPr>
              <a:t>‹Nº›</a:t>
            </a:fld>
            <a:endParaRPr lang="es-ES"/>
          </a:p>
        </p:txBody>
      </p:sp>
    </p:spTree>
    <p:extLst>
      <p:ext uri="{BB962C8B-B14F-4D97-AF65-F5344CB8AC3E}">
        <p14:creationId xmlns:p14="http://schemas.microsoft.com/office/powerpoint/2010/main" val="105468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53A37A21-020C-4E2A-A1A2-2DE197833DB6}" type="datetimeFigureOut">
              <a:rPr lang="es-ES" smtClean="0">
                <a:solidFill>
                  <a:prstClr val="black">
                    <a:tint val="75000"/>
                  </a:prstClr>
                </a:solidFill>
              </a:rPr>
              <a:pPr/>
              <a:t>28/07/2016</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505D6B13-21F2-4BE6-B21C-887E3F507BE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26467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53A37A21-020C-4E2A-A1A2-2DE197833DB6}" type="datetimeFigureOut">
              <a:rPr lang="es-ES" smtClean="0">
                <a:solidFill>
                  <a:prstClr val="black">
                    <a:tint val="75000"/>
                  </a:prstClr>
                </a:solidFill>
              </a:rPr>
              <a:pPr/>
              <a:t>28/07/2016</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05D6B13-21F2-4BE6-B21C-887E3F507BE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31132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A37A21-020C-4E2A-A1A2-2DE197833DB6}" type="datetimeFigureOut">
              <a:rPr lang="es-ES" smtClean="0">
                <a:solidFill>
                  <a:prstClr val="black">
                    <a:tint val="75000"/>
                  </a:prstClr>
                </a:solidFill>
              </a:rPr>
              <a:pPr/>
              <a:t>28/07/2016</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505D6B13-21F2-4BE6-B21C-887E3F507BE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68721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3A37A21-020C-4E2A-A1A2-2DE197833DB6}" type="datetimeFigureOut">
              <a:rPr lang="es-ES" smtClean="0">
                <a:solidFill>
                  <a:prstClr val="black">
                    <a:tint val="75000"/>
                  </a:prstClr>
                </a:solidFill>
              </a:rPr>
              <a:pPr/>
              <a:t>28/07/2016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05D6B13-21F2-4BE6-B21C-887E3F507BE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79942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3A37A21-020C-4E2A-A1A2-2DE197833DB6}" type="datetimeFigureOut">
              <a:rPr lang="es-ES" smtClean="0">
                <a:solidFill>
                  <a:prstClr val="black">
                    <a:tint val="75000"/>
                  </a:prstClr>
                </a:solidFill>
              </a:rPr>
              <a:pPr/>
              <a:t>28/07/2016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05D6B13-21F2-4BE6-B21C-887E3F507BE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93013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3A37A21-020C-4E2A-A1A2-2DE197833DB6}" type="datetimeFigureOut">
              <a:rPr lang="es-ES" smtClean="0">
                <a:solidFill>
                  <a:prstClr val="black">
                    <a:tint val="75000"/>
                  </a:prstClr>
                </a:solidFill>
              </a:rPr>
              <a:pPr/>
              <a:t>28/07/2016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05D6B13-21F2-4BE6-B21C-887E3F507BE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61743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3A37A21-020C-4E2A-A1A2-2DE197833DB6}" type="datetimeFigureOut">
              <a:rPr lang="es-ES" smtClean="0">
                <a:solidFill>
                  <a:prstClr val="black">
                    <a:tint val="75000"/>
                  </a:prstClr>
                </a:solidFill>
              </a:rPr>
              <a:pPr/>
              <a:t>28/07/2016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05D6B13-21F2-4BE6-B21C-887E3F507BE4}"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6179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pPr>
              <a:defRPr/>
            </a:pPr>
            <a:fld id="{7D762EB8-4E64-4F2F-AB71-256493D6A4E6}" type="datetime1">
              <a:rPr lang="es-ES" smtClean="0"/>
              <a:t>28/07/2016</a:t>
            </a:fld>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05AFBF4D-9D6F-4974-A1DD-73ADE52053A1}" type="slidenum">
              <a:rPr lang="es-ES" smtClean="0"/>
              <a:pPr>
                <a:defRPr/>
              </a:pPr>
              <a:t>‹Nº›</a:t>
            </a:fld>
            <a:endParaRPr lang="es-ES"/>
          </a:p>
        </p:txBody>
      </p:sp>
    </p:spTree>
    <p:extLst>
      <p:ext uri="{BB962C8B-B14F-4D97-AF65-F5344CB8AC3E}">
        <p14:creationId xmlns:p14="http://schemas.microsoft.com/office/powerpoint/2010/main" val="423569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pPr>
              <a:defRPr/>
            </a:pPr>
            <a:fld id="{35BC70CE-296D-453D-B605-7E320E75C6B3}" type="datetime1">
              <a:rPr lang="es-ES" smtClean="0"/>
              <a:t>28/07/2016</a:t>
            </a:fld>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54C3CEA2-F818-4012-9BD9-54B88417ED77}" type="slidenum">
              <a:rPr lang="es-ES" smtClean="0"/>
              <a:pPr>
                <a:defRPr/>
              </a:pPr>
              <a:t>‹Nº›</a:t>
            </a:fld>
            <a:endParaRPr lang="es-ES"/>
          </a:p>
        </p:txBody>
      </p:sp>
    </p:spTree>
    <p:extLst>
      <p:ext uri="{BB962C8B-B14F-4D97-AF65-F5344CB8AC3E}">
        <p14:creationId xmlns:p14="http://schemas.microsoft.com/office/powerpoint/2010/main" val="428980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2199F8A9-6F37-44EA-B19D-FC83EDC2BAAB}" type="datetime1">
              <a:rPr lang="es-ES" smtClean="0"/>
              <a:t>28/07/2016</a:t>
            </a:fld>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5CB5428B-EE8D-44E5-A568-1FF6E8289847}" type="slidenum">
              <a:rPr lang="es-ES" smtClean="0"/>
              <a:pPr>
                <a:defRPr/>
              </a:pPr>
              <a:t>‹Nº›</a:t>
            </a:fld>
            <a:endParaRPr lang="es-ES"/>
          </a:p>
        </p:txBody>
      </p:sp>
    </p:spTree>
    <p:extLst>
      <p:ext uri="{BB962C8B-B14F-4D97-AF65-F5344CB8AC3E}">
        <p14:creationId xmlns:p14="http://schemas.microsoft.com/office/powerpoint/2010/main" val="83111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FC920DEC-8364-42A0-850B-45DFB5217AA9}" type="datetime1">
              <a:rPr lang="es-ES" smtClean="0"/>
              <a:t>28/07/2016</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8EF13177-17AC-444E-B962-B764740155F4}" type="slidenum">
              <a:rPr lang="es-ES" smtClean="0"/>
              <a:pPr>
                <a:defRPr/>
              </a:pPr>
              <a:t>‹Nº›</a:t>
            </a:fld>
            <a:endParaRPr lang="es-ES"/>
          </a:p>
        </p:txBody>
      </p:sp>
    </p:spTree>
    <p:extLst>
      <p:ext uri="{BB962C8B-B14F-4D97-AF65-F5344CB8AC3E}">
        <p14:creationId xmlns:p14="http://schemas.microsoft.com/office/powerpoint/2010/main" val="280492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B505CDAF-EAFC-4F4A-B38B-CCF0A19B6BB3}" type="datetime1">
              <a:rPr lang="es-ES" smtClean="0"/>
              <a:t>28/07/2016</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5244204D-8ACD-4558-A60F-6228067E2E97}" type="slidenum">
              <a:rPr lang="es-ES" smtClean="0"/>
              <a:pPr>
                <a:defRPr/>
              </a:pPr>
              <a:t>‹Nº›</a:t>
            </a:fld>
            <a:endParaRPr lang="es-ES"/>
          </a:p>
        </p:txBody>
      </p:sp>
    </p:spTree>
    <p:extLst>
      <p:ext uri="{BB962C8B-B14F-4D97-AF65-F5344CB8AC3E}">
        <p14:creationId xmlns:p14="http://schemas.microsoft.com/office/powerpoint/2010/main" val="47319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1FA3DC6-D081-4AD3-8451-9E2BF0BFDD30}" type="datetime1">
              <a:rPr lang="es-ES" smtClean="0"/>
              <a:t>28/07/2016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0D60302-56C9-4826-A66D-B1767E20D9E3}" type="slidenum">
              <a:rPr lang="es-ES" smtClean="0"/>
              <a:pPr>
                <a:defRPr/>
              </a:pPr>
              <a:t>‹Nº›</a:t>
            </a:fld>
            <a:endParaRPr lang="es-ES"/>
          </a:p>
        </p:txBody>
      </p:sp>
      <p:pic>
        <p:nvPicPr>
          <p:cNvPr id="9" name="Imagen 8" descr="PLANTILLA-01.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35000" y="-11113"/>
            <a:ext cx="97790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0850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A7E2E-E6EC-442C-B8F7-7C2E1EB17A7C}" type="datetime1">
              <a:rPr lang="es-ES" smtClean="0"/>
              <a:t>28/07/2016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AC013-BBCE-8B48-8745-8DB7F67E9360}" type="slidenum">
              <a:rPr lang="es-ES" smtClean="0"/>
              <a:t>‹Nº›</a:t>
            </a:fld>
            <a:endParaRPr lang="es-ES"/>
          </a:p>
        </p:txBody>
      </p:sp>
      <p:pic>
        <p:nvPicPr>
          <p:cNvPr id="7" name="Imagen 6" descr="PLANTILLA 2-01.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12750" y="0"/>
            <a:ext cx="9704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05589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E8759-1CD3-4E8F-AE20-ADC683534026}" type="datetime1">
              <a:rPr lang="es-ES" smtClean="0">
                <a:solidFill>
                  <a:prstClr val="black">
                    <a:tint val="75000"/>
                  </a:prstClr>
                </a:solidFill>
              </a:rPr>
              <a:t>28/07/2016</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AC013-BBCE-8B48-8745-8DB7F67E9360}" type="slidenum">
              <a:rPr lang="es-ES" smtClean="0">
                <a:solidFill>
                  <a:prstClr val="black">
                    <a:tint val="75000"/>
                  </a:prstClr>
                </a:solidFill>
              </a:rPr>
              <a:pPr/>
              <a:t>‹Nº›</a:t>
            </a:fld>
            <a:endParaRPr lang="es-ES">
              <a:solidFill>
                <a:prstClr val="black">
                  <a:tint val="75000"/>
                </a:prstClr>
              </a:solidFill>
            </a:endParaRPr>
          </a:p>
        </p:txBody>
      </p:sp>
      <p:pic>
        <p:nvPicPr>
          <p:cNvPr id="7" name="Imagen 6" descr="PLANTILLA 2-01.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12750" y="0"/>
            <a:ext cx="9704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0182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000" t="-11000" b="-5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53A37A21-020C-4E2A-A1A2-2DE197833DB6}" type="datetimeFigureOut">
              <a:rPr lang="es-ES" smtClean="0">
                <a:solidFill>
                  <a:prstClr val="black">
                    <a:tint val="75000"/>
                  </a:prstClr>
                </a:solidFill>
                <a:latin typeface="Calibri" panose="020F0502020204030204"/>
              </a:rPr>
              <a:pPr fontAlgn="auto">
                <a:spcBef>
                  <a:spcPts val="0"/>
                </a:spcBef>
                <a:spcAft>
                  <a:spcPts val="0"/>
                </a:spcAft>
              </a:pPr>
              <a:t>28/07/2016</a:t>
            </a:fld>
            <a:endParaRPr lang="es-ES">
              <a:solidFill>
                <a:prstClr val="black">
                  <a:tint val="75000"/>
                </a:prstClr>
              </a:solidFill>
              <a:latin typeface="Calibri" panose="020F0502020204030204"/>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panose="020F0502020204030204"/>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505D6B13-21F2-4BE6-B21C-887E3F507BE4}" type="slidenum">
              <a:rPr lang="es-ES" smtClean="0">
                <a:solidFill>
                  <a:prstClr val="black">
                    <a:tint val="75000"/>
                  </a:prstClr>
                </a:solidFill>
                <a:latin typeface="Calibri" panose="020F0502020204030204"/>
              </a:rPr>
              <a:pPr fontAlgn="auto">
                <a:spcBef>
                  <a:spcPts val="0"/>
                </a:spcBef>
                <a:spcAft>
                  <a:spcPts val="0"/>
                </a:spcAft>
              </a:pPr>
              <a:t>‹Nº›</a:t>
            </a:fld>
            <a:endParaRPr lang="es-ES">
              <a:solidFill>
                <a:prstClr val="black">
                  <a:tint val="75000"/>
                </a:prstClr>
              </a:solidFill>
              <a:latin typeface="Calibri" panose="020F0502020204030204"/>
            </a:endParaRPr>
          </a:p>
        </p:txBody>
      </p:sp>
    </p:spTree>
    <p:extLst>
      <p:ext uri="{BB962C8B-B14F-4D97-AF65-F5344CB8AC3E}">
        <p14:creationId xmlns:p14="http://schemas.microsoft.com/office/powerpoint/2010/main" val="175324545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7584" y="1988840"/>
            <a:ext cx="7632848" cy="1938992"/>
          </a:xfrm>
          <a:prstGeom prst="rect">
            <a:avLst/>
          </a:prstGeom>
          <a:noFill/>
        </p:spPr>
        <p:txBody>
          <a:bodyPr wrap="square" rtlCol="0">
            <a:spAutoFit/>
          </a:bodyPr>
          <a:lstStyle/>
          <a:p>
            <a:pPr algn="ctr"/>
            <a:r>
              <a:rPr lang="es-CO" sz="4000" b="1" dirty="0" smtClean="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Marketing y las Perspectivas de los Mercados Internacionales</a:t>
            </a:r>
            <a:endParaRPr lang="es-CO" sz="4000"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0266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467544" y="836712"/>
            <a:ext cx="4040188" cy="639762"/>
          </a:xfrm>
          <a:ln w="38100"/>
        </p:spPr>
        <p:style>
          <a:lnRef idx="2">
            <a:schemeClr val="accent2"/>
          </a:lnRef>
          <a:fillRef idx="1">
            <a:schemeClr val="lt1"/>
          </a:fillRef>
          <a:effectRef idx="0">
            <a:schemeClr val="accent2"/>
          </a:effectRef>
          <a:fontRef idx="minor">
            <a:schemeClr val="dk1"/>
          </a:fontRef>
        </p:style>
        <p:txBody>
          <a:bodyPr/>
          <a:lstStyle/>
          <a:p>
            <a:pPr algn="ctr"/>
            <a:r>
              <a:rPr lang="es-CO" dirty="0" smtClean="0"/>
              <a:t>CIENCIA APLICADA</a:t>
            </a:r>
            <a:endParaRPr lang="es-CO" dirty="0"/>
          </a:p>
        </p:txBody>
      </p:sp>
      <p:sp>
        <p:nvSpPr>
          <p:cNvPr id="7" name="6 Marcador de contenido"/>
          <p:cNvSpPr>
            <a:spLocks noGrp="1"/>
          </p:cNvSpPr>
          <p:nvPr>
            <p:ph sz="half" idx="2"/>
          </p:nvPr>
        </p:nvSpPr>
        <p:spPr>
          <a:xfrm>
            <a:off x="467544" y="1700808"/>
            <a:ext cx="4040188" cy="4968552"/>
          </a:xfrm>
          <a:ln w="38100"/>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lgn="just">
              <a:buNone/>
            </a:pPr>
            <a:r>
              <a:rPr lang="es-CO" dirty="0" smtClean="0"/>
              <a:t>Se alimenta de distintas disciplinas científicas como la economía, psicología, antropología, estadística, entre otras. Así mismo estudia aspectos como: Segmentación, definición de los clientes, posicionamiento, las famosas cuatro P (</a:t>
            </a:r>
            <a:r>
              <a:rPr lang="es-CO" dirty="0" smtClean="0"/>
              <a:t>producción, </a:t>
            </a:r>
            <a:r>
              <a:rPr lang="es-CO" dirty="0" smtClean="0"/>
              <a:t>precio, plaza y promoción). Es una ciencia aplicada, porque lleva consigo, entre otras cosas, la toma de decisiones y sus estudios se plasman en un Plan de Marketing.</a:t>
            </a:r>
            <a:endParaRPr lang="es-CO" dirty="0"/>
          </a:p>
        </p:txBody>
      </p:sp>
      <p:sp>
        <p:nvSpPr>
          <p:cNvPr id="8" name="7 Marcador de texto"/>
          <p:cNvSpPr>
            <a:spLocks noGrp="1"/>
          </p:cNvSpPr>
          <p:nvPr>
            <p:ph type="body" sz="quarter" idx="3"/>
          </p:nvPr>
        </p:nvSpPr>
        <p:spPr>
          <a:xfrm>
            <a:off x="4644008" y="836712"/>
            <a:ext cx="4041775" cy="639762"/>
          </a:xfrm>
          <a:ln w="38100"/>
        </p:spPr>
        <p:style>
          <a:lnRef idx="2">
            <a:schemeClr val="accent6"/>
          </a:lnRef>
          <a:fillRef idx="1">
            <a:schemeClr val="lt1"/>
          </a:fillRef>
          <a:effectRef idx="0">
            <a:schemeClr val="accent6"/>
          </a:effectRef>
          <a:fontRef idx="minor">
            <a:schemeClr val="dk1"/>
          </a:fontRef>
        </p:style>
        <p:txBody>
          <a:bodyPr/>
          <a:lstStyle/>
          <a:p>
            <a:pPr algn="ctr"/>
            <a:r>
              <a:rPr lang="es-CO" dirty="0" smtClean="0"/>
              <a:t>UNIVERSALIDAD</a:t>
            </a:r>
            <a:endParaRPr lang="es-CO" dirty="0"/>
          </a:p>
        </p:txBody>
      </p:sp>
      <p:sp>
        <p:nvSpPr>
          <p:cNvPr id="9" name="8 Marcador de contenido"/>
          <p:cNvSpPr>
            <a:spLocks noGrp="1"/>
          </p:cNvSpPr>
          <p:nvPr>
            <p:ph sz="quarter" idx="4"/>
          </p:nvPr>
        </p:nvSpPr>
        <p:spPr>
          <a:xfrm>
            <a:off x="4644008" y="1709960"/>
            <a:ext cx="4041775" cy="3951288"/>
          </a:xfrm>
          <a:ln w="38100"/>
        </p:spPr>
        <p:style>
          <a:lnRef idx="2">
            <a:schemeClr val="accent6"/>
          </a:lnRef>
          <a:fillRef idx="1">
            <a:schemeClr val="lt1"/>
          </a:fillRef>
          <a:effectRef idx="0">
            <a:schemeClr val="accent6"/>
          </a:effectRef>
          <a:fontRef idx="minor">
            <a:schemeClr val="dk1"/>
          </a:fontRef>
        </p:style>
        <p:txBody>
          <a:bodyPr/>
          <a:lstStyle/>
          <a:p>
            <a:pPr marL="0" indent="0" algn="just">
              <a:buNone/>
            </a:pPr>
            <a:r>
              <a:rPr lang="es-CO" dirty="0" smtClean="0"/>
              <a:t>El marketing se utiliza a diario en personas y en empresas. El carácter de universalidad lo adquiere porque sirve para aplicarse en cualquier tipo de organización, independientemente de su ubicación, tamaño, fines lucrativos.</a:t>
            </a:r>
            <a:endParaRPr lang="es-CO" dirty="0"/>
          </a:p>
        </p:txBody>
      </p:sp>
      <p:sp>
        <p:nvSpPr>
          <p:cNvPr id="2" name="1 Marcador de número de diapositiva"/>
          <p:cNvSpPr>
            <a:spLocks noGrp="1"/>
          </p:cNvSpPr>
          <p:nvPr>
            <p:ph type="sldNum" sz="quarter" idx="12"/>
          </p:nvPr>
        </p:nvSpPr>
        <p:spPr/>
        <p:txBody>
          <a:bodyPr/>
          <a:lstStyle/>
          <a:p>
            <a:fld id="{C98AC013-BBCE-8B48-8745-8DB7F67E9360}" type="slidenum">
              <a:rPr lang="es-ES" smtClean="0"/>
              <a:t>10</a:t>
            </a:fld>
            <a:endParaRPr lang="es-ES"/>
          </a:p>
        </p:txBody>
      </p:sp>
    </p:spTree>
    <p:extLst>
      <p:ext uri="{BB962C8B-B14F-4D97-AF65-F5344CB8AC3E}">
        <p14:creationId xmlns:p14="http://schemas.microsoft.com/office/powerpoint/2010/main" val="69804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C98AC013-BBCE-8B48-8745-8DB7F67E9360}" type="slidenum">
              <a:rPr lang="es-ES" smtClean="0"/>
              <a:t>11</a:t>
            </a:fld>
            <a:endParaRPr lang="es-ES"/>
          </a:p>
        </p:txBody>
      </p:sp>
      <p:sp>
        <p:nvSpPr>
          <p:cNvPr id="11" name="10 CuadroTexto"/>
          <p:cNvSpPr txBox="1"/>
          <p:nvPr/>
        </p:nvSpPr>
        <p:spPr>
          <a:xfrm>
            <a:off x="110758" y="2188228"/>
            <a:ext cx="8709714" cy="2600712"/>
          </a:xfrm>
          <a:prstGeom prst="rect">
            <a:avLst/>
          </a:prstGeom>
          <a:noFill/>
        </p:spPr>
        <p:txBody>
          <a:bodyPr wrap="square" rtlCol="0">
            <a:spAutoFit/>
          </a:bodyPr>
          <a:lstStyle/>
          <a:p>
            <a:pPr algn="just"/>
            <a:r>
              <a:rPr lang="es-CO" sz="4400" b="1" i="1" dirty="0" smtClean="0">
                <a:latin typeface="+mj-lt"/>
              </a:rPr>
              <a:t>“</a:t>
            </a:r>
            <a:r>
              <a:rPr lang="es-CO" sz="2400" b="1" i="1" dirty="0" smtClean="0">
                <a:latin typeface="+mj-lt"/>
              </a:rPr>
              <a:t>Es un </a:t>
            </a:r>
            <a:r>
              <a:rPr lang="es-CO" sz="3500" b="1" i="1" dirty="0">
                <a:solidFill>
                  <a:srgbClr val="0070C0"/>
                </a:solidFill>
                <a:latin typeface="+mj-lt"/>
              </a:rPr>
              <a:t>S</a:t>
            </a:r>
            <a:r>
              <a:rPr lang="es-CO" sz="2400" b="1" i="1" dirty="0" smtClean="0">
                <a:solidFill>
                  <a:srgbClr val="0070C0"/>
                </a:solidFill>
                <a:latin typeface="+mj-lt"/>
              </a:rPr>
              <a:t>istema </a:t>
            </a:r>
            <a:r>
              <a:rPr lang="es-CO" sz="3500" b="1" i="1" dirty="0">
                <a:solidFill>
                  <a:srgbClr val="0070C0"/>
                </a:solidFill>
                <a:latin typeface="+mj-lt"/>
              </a:rPr>
              <a:t>T</a:t>
            </a:r>
            <a:r>
              <a:rPr lang="es-CO" sz="2400" b="1" i="1" dirty="0" smtClean="0">
                <a:solidFill>
                  <a:srgbClr val="0070C0"/>
                </a:solidFill>
                <a:latin typeface="+mj-lt"/>
              </a:rPr>
              <a:t>otal de </a:t>
            </a:r>
            <a:r>
              <a:rPr lang="es-CO" sz="3500" b="1" i="1" dirty="0" smtClean="0">
                <a:solidFill>
                  <a:srgbClr val="0070C0"/>
                </a:solidFill>
                <a:latin typeface="+mj-lt"/>
              </a:rPr>
              <a:t>A</a:t>
            </a:r>
            <a:r>
              <a:rPr lang="es-CO" sz="2400" b="1" i="1" dirty="0" smtClean="0">
                <a:solidFill>
                  <a:srgbClr val="0070C0"/>
                </a:solidFill>
                <a:latin typeface="+mj-lt"/>
              </a:rPr>
              <a:t>ctividades </a:t>
            </a:r>
            <a:r>
              <a:rPr lang="es-CO" sz="3500" b="1" i="1" dirty="0" smtClean="0">
                <a:solidFill>
                  <a:srgbClr val="0070C0"/>
                </a:solidFill>
                <a:latin typeface="+mj-lt"/>
              </a:rPr>
              <a:t>E</a:t>
            </a:r>
            <a:r>
              <a:rPr lang="es-CO" sz="2400" b="1" i="1" dirty="0" smtClean="0">
                <a:solidFill>
                  <a:srgbClr val="0070C0"/>
                </a:solidFill>
                <a:latin typeface="+mj-lt"/>
              </a:rPr>
              <a:t>mpresariales</a:t>
            </a:r>
            <a:r>
              <a:rPr lang="es-CO" sz="2400" b="1" i="1" dirty="0" smtClean="0">
                <a:solidFill>
                  <a:schemeClr val="accent6">
                    <a:lumMod val="75000"/>
                  </a:schemeClr>
                </a:solidFill>
                <a:latin typeface="+mj-lt"/>
              </a:rPr>
              <a:t> </a:t>
            </a:r>
            <a:r>
              <a:rPr lang="es-CO" sz="2400" b="1" i="1" dirty="0" smtClean="0">
                <a:latin typeface="+mj-lt"/>
              </a:rPr>
              <a:t>encaminadas a </a:t>
            </a:r>
            <a:r>
              <a:rPr lang="es-CO" sz="2400" b="1" i="1" u="sng" dirty="0" smtClean="0">
                <a:latin typeface="+mj-lt"/>
              </a:rPr>
              <a:t>planificar</a:t>
            </a:r>
            <a:r>
              <a:rPr lang="es-CO" sz="2400" b="1" i="1" dirty="0" smtClean="0">
                <a:latin typeface="+mj-lt"/>
              </a:rPr>
              <a:t>, </a:t>
            </a:r>
            <a:r>
              <a:rPr lang="es-CO" sz="2400" b="1" i="1" u="sng" dirty="0" smtClean="0">
                <a:latin typeface="+mj-lt"/>
              </a:rPr>
              <a:t>fijar precios</a:t>
            </a:r>
            <a:r>
              <a:rPr lang="es-CO" sz="2400" b="1" i="1" dirty="0" smtClean="0">
                <a:latin typeface="+mj-lt"/>
              </a:rPr>
              <a:t>, </a:t>
            </a:r>
            <a:r>
              <a:rPr lang="es-CO" sz="2400" b="1" i="1" u="sng" dirty="0" smtClean="0">
                <a:latin typeface="+mj-lt"/>
              </a:rPr>
              <a:t>promover</a:t>
            </a:r>
            <a:r>
              <a:rPr lang="es-CO" sz="2400" b="1" i="1" dirty="0" smtClean="0">
                <a:latin typeface="+mj-lt"/>
              </a:rPr>
              <a:t> y </a:t>
            </a:r>
            <a:r>
              <a:rPr lang="es-CO" sz="2400" b="1" i="1" u="sng" dirty="0" smtClean="0">
                <a:latin typeface="+mj-lt"/>
              </a:rPr>
              <a:t>distribuir</a:t>
            </a:r>
            <a:r>
              <a:rPr lang="es-CO" sz="2400" b="1" i="1" dirty="0" smtClean="0">
                <a:latin typeface="+mj-lt"/>
              </a:rPr>
              <a:t> productos y servicios que </a:t>
            </a:r>
            <a:r>
              <a:rPr lang="es-CO" sz="3500" b="1" i="1" dirty="0" smtClean="0">
                <a:solidFill>
                  <a:srgbClr val="FF0000"/>
                </a:solidFill>
                <a:latin typeface="+mj-lt"/>
              </a:rPr>
              <a:t>S</a:t>
            </a:r>
            <a:r>
              <a:rPr lang="es-CO" sz="2400" b="1" i="1" dirty="0" smtClean="0">
                <a:solidFill>
                  <a:srgbClr val="FF0000"/>
                </a:solidFill>
                <a:latin typeface="+mj-lt"/>
              </a:rPr>
              <a:t>atisfacen las </a:t>
            </a:r>
            <a:r>
              <a:rPr lang="es-CO" sz="3500" b="1" i="1" dirty="0" smtClean="0">
                <a:solidFill>
                  <a:srgbClr val="FF0000"/>
                </a:solidFill>
                <a:latin typeface="+mj-lt"/>
              </a:rPr>
              <a:t>N</a:t>
            </a:r>
            <a:r>
              <a:rPr lang="es-CO" sz="2400" b="1" i="1" dirty="0" smtClean="0">
                <a:solidFill>
                  <a:srgbClr val="FF0000"/>
                </a:solidFill>
                <a:latin typeface="+mj-lt"/>
              </a:rPr>
              <a:t>ecesidades de los </a:t>
            </a:r>
            <a:r>
              <a:rPr lang="es-CO" sz="3500" b="1" i="1" dirty="0" smtClean="0">
                <a:solidFill>
                  <a:srgbClr val="FF0000"/>
                </a:solidFill>
                <a:latin typeface="+mj-lt"/>
              </a:rPr>
              <a:t>C</a:t>
            </a:r>
            <a:r>
              <a:rPr lang="es-CO" sz="2400" b="1" i="1" dirty="0" smtClean="0">
                <a:solidFill>
                  <a:srgbClr val="FF0000"/>
                </a:solidFill>
                <a:latin typeface="+mj-lt"/>
              </a:rPr>
              <a:t>onsumidores </a:t>
            </a:r>
            <a:r>
              <a:rPr lang="es-CO" sz="2400" b="1" i="1" dirty="0" smtClean="0">
                <a:latin typeface="+mj-lt"/>
              </a:rPr>
              <a:t>actuales y potenciales</a:t>
            </a:r>
            <a:r>
              <a:rPr lang="es-CO" sz="6000" b="1" i="1" dirty="0" smtClean="0">
                <a:latin typeface="+mj-lt"/>
              </a:rPr>
              <a:t>”</a:t>
            </a:r>
            <a:endParaRPr lang="es-CO" sz="5000" b="1" i="1" dirty="0">
              <a:latin typeface="+mj-lt"/>
            </a:endParaRPr>
          </a:p>
        </p:txBody>
      </p:sp>
      <p:sp>
        <p:nvSpPr>
          <p:cNvPr id="12" name="11 CuadroTexto"/>
          <p:cNvSpPr txBox="1"/>
          <p:nvPr/>
        </p:nvSpPr>
        <p:spPr>
          <a:xfrm>
            <a:off x="5508104" y="5733256"/>
            <a:ext cx="2683299" cy="369332"/>
          </a:xfrm>
          <a:prstGeom prst="rect">
            <a:avLst/>
          </a:prstGeom>
          <a:noFill/>
        </p:spPr>
        <p:txBody>
          <a:bodyPr wrap="none" rtlCol="0">
            <a:spAutoFit/>
          </a:bodyPr>
          <a:lstStyle/>
          <a:p>
            <a:r>
              <a:rPr lang="es-CO" b="1" i="1" dirty="0" err="1" smtClean="0"/>
              <a:t>Stanton</a:t>
            </a:r>
            <a:r>
              <a:rPr lang="es-CO" b="1" i="1" dirty="0" smtClean="0"/>
              <a:t>, William. 2007.</a:t>
            </a:r>
            <a:endParaRPr lang="es-CO" dirty="0"/>
          </a:p>
        </p:txBody>
      </p:sp>
    </p:spTree>
    <p:extLst>
      <p:ext uri="{BB962C8B-B14F-4D97-AF65-F5344CB8AC3E}">
        <p14:creationId xmlns:p14="http://schemas.microsoft.com/office/powerpoint/2010/main" val="140334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74848" y="692696"/>
            <a:ext cx="8229600" cy="882149"/>
          </a:xfrm>
        </p:spPr>
        <p:txBody>
          <a:bodyPr>
            <a:normAutofit/>
          </a:bodyPr>
          <a:lstStyle/>
          <a:p>
            <a:r>
              <a:rPr lang="es-CO"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EVOLUCIÓN DEL MARKETING</a:t>
            </a:r>
            <a:endParaRPr lang="es-CO"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3 Marcador de contenido"/>
          <p:cNvSpPr>
            <a:spLocks noGrp="1"/>
          </p:cNvSpPr>
          <p:nvPr>
            <p:ph idx="1"/>
          </p:nvPr>
        </p:nvSpPr>
        <p:spPr/>
        <p:txBody>
          <a:bodyPr/>
          <a:lstStyle/>
          <a:p>
            <a:pPr marL="0" indent="0" algn="just">
              <a:buNone/>
            </a:pPr>
            <a:r>
              <a:rPr lang="es-CO" dirty="0" smtClean="0"/>
              <a:t>El comercio es el punto de partida para la aparición del marketing. El marketing tuvo lugar en el Siglo XX en los Estados Unidos de América, como resultado del constante comercio entre este país y los europeos. Se desarrolló una necesidad de intensificar la competencia y generar una ventaja competitiva.</a:t>
            </a:r>
            <a:endParaRPr lang="es-CO" dirty="0"/>
          </a:p>
        </p:txBody>
      </p:sp>
      <p:sp>
        <p:nvSpPr>
          <p:cNvPr id="2" name="1 Marcador de número de diapositiva"/>
          <p:cNvSpPr>
            <a:spLocks noGrp="1"/>
          </p:cNvSpPr>
          <p:nvPr>
            <p:ph type="sldNum" sz="quarter" idx="12"/>
          </p:nvPr>
        </p:nvSpPr>
        <p:spPr/>
        <p:txBody>
          <a:bodyPr/>
          <a:lstStyle/>
          <a:p>
            <a:fld id="{C98AC013-BBCE-8B48-8745-8DB7F67E9360}" type="slidenum">
              <a:rPr lang="es-ES" smtClean="0"/>
              <a:t>12</a:t>
            </a:fld>
            <a:endParaRPr lang="es-ES"/>
          </a:p>
        </p:txBody>
      </p:sp>
    </p:spTree>
    <p:extLst>
      <p:ext uri="{BB962C8B-B14F-4D97-AF65-F5344CB8AC3E}">
        <p14:creationId xmlns:p14="http://schemas.microsoft.com/office/powerpoint/2010/main" val="2406885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583725016"/>
              </p:ext>
            </p:extLst>
          </p:nvPr>
        </p:nvGraphicFramePr>
        <p:xfrm>
          <a:off x="251520" y="620688"/>
          <a:ext cx="843528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C98AC013-BBCE-8B48-8745-8DB7F67E9360}" type="slidenum">
              <a:rPr lang="es-ES" smtClean="0"/>
              <a:t>13</a:t>
            </a:fld>
            <a:endParaRPr lang="es-ES"/>
          </a:p>
        </p:txBody>
      </p:sp>
    </p:spTree>
    <p:extLst>
      <p:ext uri="{BB962C8B-B14F-4D97-AF65-F5344CB8AC3E}">
        <p14:creationId xmlns:p14="http://schemas.microsoft.com/office/powerpoint/2010/main" val="215832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O" b="1" dirty="0" smtClean="0"/>
              <a:t>Evolución del Marketing</a:t>
            </a:r>
            <a:endParaRPr lang="es-CO" b="1" dirty="0"/>
          </a:p>
        </p:txBody>
      </p:sp>
      <p:sp>
        <p:nvSpPr>
          <p:cNvPr id="6" name="5 Marcador de texto"/>
          <p:cNvSpPr>
            <a:spLocks noGrp="1"/>
          </p:cNvSpPr>
          <p:nvPr>
            <p:ph type="body" idx="1"/>
          </p:nvPr>
        </p:nvSpPr>
        <p:spPr/>
        <p:txBody>
          <a:bodyPr>
            <a:normAutofit fontScale="92500" lnSpcReduction="20000"/>
          </a:bodyPr>
          <a:lstStyle/>
          <a:p>
            <a:pPr algn="ctr"/>
            <a:r>
              <a:rPr lang="es-CO" dirty="0" smtClean="0"/>
              <a:t>ORIENTACIÓN A LA PRODUCCIÓN Y AL PRODUCTO</a:t>
            </a:r>
            <a:endParaRPr lang="es-CO" dirty="0"/>
          </a:p>
        </p:txBody>
      </p:sp>
      <p:sp>
        <p:nvSpPr>
          <p:cNvPr id="7" name="6 Marcador de contenido"/>
          <p:cNvSpPr>
            <a:spLocks noGrp="1"/>
          </p:cNvSpPr>
          <p:nvPr>
            <p:ph sz="half" idx="2"/>
          </p:nvPr>
        </p:nvSpPr>
        <p:spPr/>
        <p:txBody>
          <a:bodyPr>
            <a:normAutofit fontScale="85000" lnSpcReduction="10000"/>
          </a:bodyPr>
          <a:lstStyle/>
          <a:p>
            <a:pPr marL="0" indent="0" algn="just">
              <a:buNone/>
            </a:pPr>
            <a:r>
              <a:rPr lang="es-CO" dirty="0" smtClean="0"/>
              <a:t>Debido a los escasos intercambios comerciales, se tenía el pensamiento de que el producto se vendía por sí solo, así que la empresa se preocupaba era por la producción y no por la comercialización.</a:t>
            </a:r>
          </a:p>
          <a:p>
            <a:pPr marL="0" indent="0" algn="just">
              <a:buNone/>
            </a:pPr>
            <a:r>
              <a:rPr lang="es-CO" dirty="0" smtClean="0"/>
              <a:t>En aras de buscar costos más bajos, los esfuerzos se concentraron en la cadena productiva (orientación a la producción), y el consumidor sólo se preocupaba por obtener el producto de mejor calidad (orientación al producto).</a:t>
            </a:r>
            <a:endParaRPr lang="es-CO" dirty="0"/>
          </a:p>
        </p:txBody>
      </p:sp>
      <p:sp>
        <p:nvSpPr>
          <p:cNvPr id="8" name="7 Marcador de texto"/>
          <p:cNvSpPr>
            <a:spLocks noGrp="1"/>
          </p:cNvSpPr>
          <p:nvPr>
            <p:ph type="body" sz="quarter" idx="3"/>
          </p:nvPr>
        </p:nvSpPr>
        <p:spPr/>
        <p:txBody>
          <a:bodyPr>
            <a:normAutofit fontScale="92500" lnSpcReduction="20000"/>
          </a:bodyPr>
          <a:lstStyle/>
          <a:p>
            <a:pPr algn="ctr"/>
            <a:r>
              <a:rPr lang="es-CO" dirty="0" smtClean="0"/>
              <a:t>ORIENTACIÓN A LAS VENTAS Y A LA DISTRIBUCIÓN</a:t>
            </a:r>
            <a:endParaRPr lang="es-CO" dirty="0"/>
          </a:p>
        </p:txBody>
      </p:sp>
      <p:sp>
        <p:nvSpPr>
          <p:cNvPr id="9" name="8 Marcador de contenido"/>
          <p:cNvSpPr>
            <a:spLocks noGrp="1"/>
          </p:cNvSpPr>
          <p:nvPr>
            <p:ph sz="quarter" idx="4"/>
          </p:nvPr>
        </p:nvSpPr>
        <p:spPr/>
        <p:txBody>
          <a:bodyPr>
            <a:normAutofit fontScale="92500" lnSpcReduction="10000"/>
          </a:bodyPr>
          <a:lstStyle/>
          <a:p>
            <a:pPr marL="0" indent="0" algn="just">
              <a:buNone/>
            </a:pPr>
            <a:r>
              <a:rPr lang="es-CO" dirty="0" smtClean="0"/>
              <a:t>Esfuerzos por vender (ofertar) más de lo que los consumidores demandaban. Es por ello que las empresas se preocupaban por contratar más vendedores para encontrar nuevos compradores (orientación a las ventas). Y como el consumidor se preocupaba entonces por obtener el producto de más fácil acceso, las empresas también dirigieron sus esfuerzos hacia los canales de distribución.</a:t>
            </a:r>
            <a:endParaRPr lang="es-CO" dirty="0"/>
          </a:p>
        </p:txBody>
      </p:sp>
      <p:sp>
        <p:nvSpPr>
          <p:cNvPr id="4" name="3 Marcador de número de diapositiva"/>
          <p:cNvSpPr>
            <a:spLocks noGrp="1"/>
          </p:cNvSpPr>
          <p:nvPr>
            <p:ph type="sldNum" sz="quarter" idx="12"/>
          </p:nvPr>
        </p:nvSpPr>
        <p:spPr/>
        <p:txBody>
          <a:bodyPr/>
          <a:lstStyle/>
          <a:p>
            <a:fld id="{C98AC013-BBCE-8B48-8745-8DB7F67E9360}" type="slidenum">
              <a:rPr lang="es-ES" smtClean="0"/>
              <a:t>14</a:t>
            </a:fld>
            <a:endParaRPr lang="es-ES"/>
          </a:p>
        </p:txBody>
      </p:sp>
    </p:spTree>
    <p:extLst>
      <p:ext uri="{BB962C8B-B14F-4D97-AF65-F5344CB8AC3E}">
        <p14:creationId xmlns:p14="http://schemas.microsoft.com/office/powerpoint/2010/main" val="319397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O" b="1" dirty="0" smtClean="0"/>
              <a:t>Evolución del Marketing</a:t>
            </a:r>
            <a:endParaRPr lang="es-CO" b="1" dirty="0"/>
          </a:p>
        </p:txBody>
      </p:sp>
      <p:sp>
        <p:nvSpPr>
          <p:cNvPr id="6" name="5 Marcador de texto"/>
          <p:cNvSpPr>
            <a:spLocks noGrp="1"/>
          </p:cNvSpPr>
          <p:nvPr>
            <p:ph type="body" idx="1"/>
          </p:nvPr>
        </p:nvSpPr>
        <p:spPr/>
        <p:txBody>
          <a:bodyPr>
            <a:normAutofit fontScale="92500"/>
          </a:bodyPr>
          <a:lstStyle/>
          <a:p>
            <a:pPr algn="ctr"/>
            <a:r>
              <a:rPr lang="es-CO" dirty="0" smtClean="0"/>
              <a:t>ORIENTACIÓN HACIA EL CLIENTE</a:t>
            </a:r>
            <a:endParaRPr lang="es-CO" dirty="0"/>
          </a:p>
        </p:txBody>
      </p:sp>
      <p:sp>
        <p:nvSpPr>
          <p:cNvPr id="7" name="6 Marcador de contenido"/>
          <p:cNvSpPr>
            <a:spLocks noGrp="1"/>
          </p:cNvSpPr>
          <p:nvPr>
            <p:ph sz="half" idx="2"/>
          </p:nvPr>
        </p:nvSpPr>
        <p:spPr/>
        <p:txBody>
          <a:bodyPr/>
          <a:lstStyle/>
          <a:p>
            <a:pPr marL="0" indent="0" algn="just">
              <a:buNone/>
            </a:pPr>
            <a:r>
              <a:rPr lang="es-CO" dirty="0" smtClean="0"/>
              <a:t>Cliente como actor principal en el intercambio comercial. Los esfuerzos de las empresas se orientan a la obtención de la satisfacción del cliente, tanto así que definían el buen estado de su empresa no tanto por los resultados en ventas y en producción, sino en el grado de satisfacción.</a:t>
            </a:r>
            <a:endParaRPr lang="es-CO" dirty="0"/>
          </a:p>
        </p:txBody>
      </p:sp>
      <p:sp>
        <p:nvSpPr>
          <p:cNvPr id="8" name="7 Marcador de texto"/>
          <p:cNvSpPr>
            <a:spLocks noGrp="1"/>
          </p:cNvSpPr>
          <p:nvPr>
            <p:ph type="body" sz="quarter" idx="3"/>
          </p:nvPr>
        </p:nvSpPr>
        <p:spPr/>
        <p:txBody>
          <a:bodyPr/>
          <a:lstStyle/>
          <a:p>
            <a:pPr algn="ctr"/>
            <a:r>
              <a:rPr lang="es-CO" dirty="0" smtClean="0"/>
              <a:t>ORIENTACIÓN AL MERCADO</a:t>
            </a:r>
            <a:endParaRPr lang="es-CO" dirty="0"/>
          </a:p>
        </p:txBody>
      </p:sp>
      <p:sp>
        <p:nvSpPr>
          <p:cNvPr id="9" name="8 Marcador de contenido"/>
          <p:cNvSpPr>
            <a:spLocks noGrp="1"/>
          </p:cNvSpPr>
          <p:nvPr>
            <p:ph sz="quarter" idx="4"/>
          </p:nvPr>
        </p:nvSpPr>
        <p:spPr>
          <a:xfrm>
            <a:off x="4645025" y="2174874"/>
            <a:ext cx="4247455" cy="4422477"/>
          </a:xfrm>
        </p:spPr>
        <p:txBody>
          <a:bodyPr>
            <a:normAutofit lnSpcReduction="10000"/>
          </a:bodyPr>
          <a:lstStyle/>
          <a:p>
            <a:pPr marL="0" indent="0" algn="just">
              <a:buNone/>
            </a:pPr>
            <a:r>
              <a:rPr lang="es-CO" dirty="0" smtClean="0"/>
              <a:t>Las empresas centran sus esfuerzos en recopilar información de las del cliente, de los competidores con el fin de direccionarlas en actividades que creen valor para el cliente. La preocupación ya no está solamente en satisfacer las necesidades del cliente sino también en favorecer las necesidades del entorno. Se da un enfoque social al marketing.</a:t>
            </a:r>
            <a:endParaRPr lang="es-CO" dirty="0"/>
          </a:p>
        </p:txBody>
      </p:sp>
      <p:sp>
        <p:nvSpPr>
          <p:cNvPr id="4" name="3 Marcador de número de diapositiva"/>
          <p:cNvSpPr>
            <a:spLocks noGrp="1"/>
          </p:cNvSpPr>
          <p:nvPr>
            <p:ph type="sldNum" sz="quarter" idx="12"/>
          </p:nvPr>
        </p:nvSpPr>
        <p:spPr/>
        <p:txBody>
          <a:bodyPr/>
          <a:lstStyle/>
          <a:p>
            <a:fld id="{C98AC013-BBCE-8B48-8745-8DB7F67E9360}" type="slidenum">
              <a:rPr lang="es-ES" smtClean="0"/>
              <a:t>15</a:t>
            </a:fld>
            <a:endParaRPr lang="es-ES"/>
          </a:p>
        </p:txBody>
      </p:sp>
    </p:spTree>
    <p:extLst>
      <p:ext uri="{BB962C8B-B14F-4D97-AF65-F5344CB8AC3E}">
        <p14:creationId xmlns:p14="http://schemas.microsoft.com/office/powerpoint/2010/main" val="220701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142100546"/>
              </p:ext>
            </p:extLst>
          </p:nvPr>
        </p:nvGraphicFramePr>
        <p:xfrm>
          <a:off x="395536" y="1449944"/>
          <a:ext cx="8352928" cy="514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número de diapositiva"/>
          <p:cNvSpPr>
            <a:spLocks noGrp="1"/>
          </p:cNvSpPr>
          <p:nvPr>
            <p:ph type="sldNum" sz="quarter" idx="12"/>
          </p:nvPr>
        </p:nvSpPr>
        <p:spPr/>
        <p:txBody>
          <a:bodyPr/>
          <a:lstStyle/>
          <a:p>
            <a:fld id="{C98AC013-BBCE-8B48-8745-8DB7F67E9360}" type="slidenum">
              <a:rPr lang="es-ES" smtClean="0"/>
              <a:t>16</a:t>
            </a:fld>
            <a:endParaRPr lang="es-ES"/>
          </a:p>
        </p:txBody>
      </p:sp>
      <p:sp>
        <p:nvSpPr>
          <p:cNvPr id="5" name="4 Rectángulo"/>
          <p:cNvSpPr/>
          <p:nvPr/>
        </p:nvSpPr>
        <p:spPr>
          <a:xfrm>
            <a:off x="-612576" y="-27384"/>
            <a:ext cx="8820472" cy="14773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5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Campos de Aplicación del Marketing</a:t>
            </a:r>
            <a:endParaRPr lang="es-ES" sz="4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79603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Campos de Aplicación del Marketing</a:t>
            </a:r>
            <a:endParaRPr lang="es-CO" dirty="0"/>
          </a:p>
        </p:txBody>
      </p:sp>
      <p:sp>
        <p:nvSpPr>
          <p:cNvPr id="5" name="4 Marcador de texto"/>
          <p:cNvSpPr>
            <a:spLocks noGrp="1"/>
          </p:cNvSpPr>
          <p:nvPr>
            <p:ph type="body" idx="1"/>
          </p:nvPr>
        </p:nvSpPr>
        <p:spPr/>
        <p:txBody>
          <a:bodyPr/>
          <a:lstStyle/>
          <a:p>
            <a:pPr algn="ctr"/>
            <a:r>
              <a:rPr lang="es-CO" dirty="0" smtClean="0"/>
              <a:t>SOCIAL</a:t>
            </a:r>
            <a:endParaRPr lang="es-CO" dirty="0"/>
          </a:p>
        </p:txBody>
      </p:sp>
      <p:sp>
        <p:nvSpPr>
          <p:cNvPr id="6" name="5 Marcador de contenido"/>
          <p:cNvSpPr>
            <a:spLocks noGrp="1"/>
          </p:cNvSpPr>
          <p:nvPr>
            <p:ph sz="half" idx="2"/>
          </p:nvPr>
        </p:nvSpPr>
        <p:spPr/>
        <p:txBody>
          <a:bodyPr/>
          <a:lstStyle/>
          <a:p>
            <a:pPr marL="0" indent="0" algn="just">
              <a:buNone/>
            </a:pPr>
            <a:r>
              <a:rPr lang="es-CO" dirty="0"/>
              <a:t>“El concepto de marketing social sostiene que </a:t>
            </a:r>
            <a:r>
              <a:rPr lang="es-CO" dirty="0" smtClean="0"/>
              <a:t>la estrategia </a:t>
            </a:r>
            <a:r>
              <a:rPr lang="es-CO" dirty="0"/>
              <a:t>de marketing debe entregar valor a los clientes </a:t>
            </a:r>
            <a:r>
              <a:rPr lang="es-CO" dirty="0" smtClean="0"/>
              <a:t>de tal </a:t>
            </a:r>
            <a:r>
              <a:rPr lang="es-CO" dirty="0"/>
              <a:t>forma que se mantenga o mejore el bienestar tanto de </a:t>
            </a:r>
            <a:r>
              <a:rPr lang="es-CO" dirty="0" smtClean="0"/>
              <a:t>los consumidores </a:t>
            </a:r>
            <a:r>
              <a:rPr lang="es-CO" dirty="0"/>
              <a:t>como de la sociedad</a:t>
            </a:r>
            <a:r>
              <a:rPr lang="es-CO" dirty="0" smtClean="0"/>
              <a:t>.”</a:t>
            </a:r>
          </a:p>
          <a:p>
            <a:pPr marL="0" indent="0" algn="just">
              <a:buNone/>
            </a:pPr>
            <a:endParaRPr lang="es-CO" dirty="0"/>
          </a:p>
          <a:p>
            <a:pPr marL="0" indent="0" algn="just">
              <a:buNone/>
            </a:pPr>
            <a:r>
              <a:rPr lang="es-CO" i="1" dirty="0" err="1" smtClean="0"/>
              <a:t>Kotler</a:t>
            </a:r>
            <a:r>
              <a:rPr lang="es-CO" i="1" dirty="0" smtClean="0"/>
              <a:t> &amp; Armstrong. 2007.</a:t>
            </a:r>
            <a:endParaRPr lang="es-CO" i="1" dirty="0"/>
          </a:p>
        </p:txBody>
      </p:sp>
      <p:sp>
        <p:nvSpPr>
          <p:cNvPr id="7" name="6 Marcador de texto"/>
          <p:cNvSpPr>
            <a:spLocks noGrp="1"/>
          </p:cNvSpPr>
          <p:nvPr>
            <p:ph type="body" sz="quarter" idx="3"/>
          </p:nvPr>
        </p:nvSpPr>
        <p:spPr/>
        <p:txBody>
          <a:bodyPr/>
          <a:lstStyle/>
          <a:p>
            <a:pPr algn="ctr"/>
            <a:r>
              <a:rPr lang="es-CO" dirty="0" smtClean="0"/>
              <a:t>INTERNACIONAL</a:t>
            </a:r>
            <a:endParaRPr lang="es-CO" dirty="0"/>
          </a:p>
        </p:txBody>
      </p:sp>
      <p:sp>
        <p:nvSpPr>
          <p:cNvPr id="8" name="7 Marcador de contenido"/>
          <p:cNvSpPr>
            <a:spLocks noGrp="1"/>
          </p:cNvSpPr>
          <p:nvPr>
            <p:ph sz="quarter" idx="4"/>
          </p:nvPr>
        </p:nvSpPr>
        <p:spPr/>
        <p:txBody>
          <a:bodyPr/>
          <a:lstStyle/>
          <a:p>
            <a:pPr marL="0" indent="0" algn="just">
              <a:buNone/>
            </a:pPr>
            <a:r>
              <a:rPr lang="es-CO" dirty="0" smtClean="0"/>
              <a:t>Se presenta cuando las actividades </a:t>
            </a:r>
            <a:r>
              <a:rPr lang="es-CO" dirty="0" smtClean="0"/>
              <a:t>de las </a:t>
            </a:r>
            <a:r>
              <a:rPr lang="es-CO" dirty="0" smtClean="0"/>
              <a:t>empresas no solo se realizan en el ámbito nacional sino también internacional. Usualmente lo desarrollan compañías multinacionales.</a:t>
            </a:r>
            <a:endParaRPr lang="es-CO" dirty="0"/>
          </a:p>
        </p:txBody>
      </p:sp>
      <p:sp>
        <p:nvSpPr>
          <p:cNvPr id="4" name="3 Marcador de número de diapositiva"/>
          <p:cNvSpPr>
            <a:spLocks noGrp="1"/>
          </p:cNvSpPr>
          <p:nvPr>
            <p:ph type="sldNum" sz="quarter" idx="12"/>
          </p:nvPr>
        </p:nvSpPr>
        <p:spPr/>
        <p:txBody>
          <a:bodyPr/>
          <a:lstStyle/>
          <a:p>
            <a:fld id="{C98AC013-BBCE-8B48-8745-8DB7F67E9360}" type="slidenum">
              <a:rPr lang="es-ES" smtClean="0"/>
              <a:t>17</a:t>
            </a:fld>
            <a:endParaRPr lang="es-ES"/>
          </a:p>
        </p:txBody>
      </p:sp>
    </p:spTree>
    <p:extLst>
      <p:ext uri="{BB962C8B-B14F-4D97-AF65-F5344CB8AC3E}">
        <p14:creationId xmlns:p14="http://schemas.microsoft.com/office/powerpoint/2010/main" val="327777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Campos de Aplicación del Marketing</a:t>
            </a:r>
            <a:endParaRPr lang="es-CO" dirty="0"/>
          </a:p>
        </p:txBody>
      </p:sp>
      <p:sp>
        <p:nvSpPr>
          <p:cNvPr id="3" name="2 Marcador de texto"/>
          <p:cNvSpPr>
            <a:spLocks noGrp="1"/>
          </p:cNvSpPr>
          <p:nvPr>
            <p:ph type="body" idx="1"/>
          </p:nvPr>
        </p:nvSpPr>
        <p:spPr/>
        <p:txBody>
          <a:bodyPr/>
          <a:lstStyle/>
          <a:p>
            <a:pPr algn="ctr"/>
            <a:r>
              <a:rPr lang="es-CO" dirty="0" smtClean="0"/>
              <a:t>INTERNO</a:t>
            </a:r>
            <a:endParaRPr lang="es-CO" dirty="0"/>
          </a:p>
        </p:txBody>
      </p:sp>
      <p:sp>
        <p:nvSpPr>
          <p:cNvPr id="4" name="3 Marcador de contenido"/>
          <p:cNvSpPr>
            <a:spLocks noGrp="1"/>
          </p:cNvSpPr>
          <p:nvPr>
            <p:ph sz="half" idx="2"/>
          </p:nvPr>
        </p:nvSpPr>
        <p:spPr/>
        <p:txBody>
          <a:bodyPr/>
          <a:lstStyle/>
          <a:p>
            <a:pPr marL="0" indent="0" algn="just">
              <a:buNone/>
            </a:pPr>
            <a:r>
              <a:rPr lang="es-CO" dirty="0" smtClean="0"/>
              <a:t>O también llamado Marketing Organizacional, en donde las actividades están dirigidas hacia el equipo humano de la organización, el cual es considerado como cliente interno.</a:t>
            </a:r>
            <a:endParaRPr lang="es-CO" dirty="0"/>
          </a:p>
        </p:txBody>
      </p:sp>
      <p:sp>
        <p:nvSpPr>
          <p:cNvPr id="5" name="4 Marcador de texto"/>
          <p:cNvSpPr>
            <a:spLocks noGrp="1"/>
          </p:cNvSpPr>
          <p:nvPr>
            <p:ph type="body" sz="quarter" idx="3"/>
          </p:nvPr>
        </p:nvSpPr>
        <p:spPr/>
        <p:txBody>
          <a:bodyPr/>
          <a:lstStyle/>
          <a:p>
            <a:pPr algn="ctr"/>
            <a:r>
              <a:rPr lang="es-CO" dirty="0" smtClean="0"/>
              <a:t>PÚBLICO</a:t>
            </a:r>
            <a:endParaRPr lang="es-CO" dirty="0"/>
          </a:p>
        </p:txBody>
      </p:sp>
      <p:sp>
        <p:nvSpPr>
          <p:cNvPr id="6" name="5 Marcador de contenido"/>
          <p:cNvSpPr>
            <a:spLocks noGrp="1"/>
          </p:cNvSpPr>
          <p:nvPr>
            <p:ph sz="quarter" idx="4"/>
          </p:nvPr>
        </p:nvSpPr>
        <p:spPr/>
        <p:txBody>
          <a:bodyPr/>
          <a:lstStyle/>
          <a:p>
            <a:pPr marL="0" indent="0" algn="just">
              <a:buNone/>
            </a:pPr>
            <a:r>
              <a:rPr lang="es-CO" dirty="0" smtClean="0"/>
              <a:t>Aquellas actividades de marketing llevadas a cabo por empresas públicas o aquellas privadas que tienen interés público.</a:t>
            </a:r>
            <a:endParaRPr lang="es-CO" dirty="0"/>
          </a:p>
        </p:txBody>
      </p:sp>
      <p:sp>
        <p:nvSpPr>
          <p:cNvPr id="7" name="6 Marcador de número de diapositiva"/>
          <p:cNvSpPr>
            <a:spLocks noGrp="1"/>
          </p:cNvSpPr>
          <p:nvPr>
            <p:ph type="sldNum" sz="quarter" idx="12"/>
          </p:nvPr>
        </p:nvSpPr>
        <p:spPr/>
        <p:txBody>
          <a:bodyPr/>
          <a:lstStyle/>
          <a:p>
            <a:fld id="{C98AC013-BBCE-8B48-8745-8DB7F67E9360}" type="slidenum">
              <a:rPr lang="es-ES" smtClean="0"/>
              <a:t>18</a:t>
            </a:fld>
            <a:endParaRPr lang="es-ES"/>
          </a:p>
        </p:txBody>
      </p:sp>
    </p:spTree>
    <p:extLst>
      <p:ext uri="{BB962C8B-B14F-4D97-AF65-F5344CB8AC3E}">
        <p14:creationId xmlns:p14="http://schemas.microsoft.com/office/powerpoint/2010/main" val="1028416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fontScale="90000"/>
          </a:bodyPr>
          <a:lstStyle/>
          <a:p>
            <a:r>
              <a:rPr lang="es-CO" dirty="0" smtClean="0"/>
              <a:t>Campos de Aplicación del Marketing</a:t>
            </a:r>
            <a:endParaRPr lang="es-CO" dirty="0"/>
          </a:p>
        </p:txBody>
      </p:sp>
      <p:sp>
        <p:nvSpPr>
          <p:cNvPr id="3" name="2 Marcador de texto"/>
          <p:cNvSpPr>
            <a:spLocks noGrp="1"/>
          </p:cNvSpPr>
          <p:nvPr>
            <p:ph type="body" idx="1"/>
          </p:nvPr>
        </p:nvSpPr>
        <p:spPr/>
        <p:txBody>
          <a:bodyPr/>
          <a:lstStyle/>
          <a:p>
            <a:pPr algn="ctr"/>
            <a:r>
              <a:rPr lang="es-CO" dirty="0" smtClean="0"/>
              <a:t>POLÍTICO</a:t>
            </a:r>
            <a:endParaRPr lang="es-CO" dirty="0"/>
          </a:p>
        </p:txBody>
      </p:sp>
      <p:sp>
        <p:nvSpPr>
          <p:cNvPr id="9" name="8 Marcador de contenido"/>
          <p:cNvSpPr>
            <a:spLocks noGrp="1"/>
          </p:cNvSpPr>
          <p:nvPr>
            <p:ph sz="half" idx="2"/>
          </p:nvPr>
        </p:nvSpPr>
        <p:spPr/>
        <p:txBody>
          <a:bodyPr/>
          <a:lstStyle/>
          <a:p>
            <a:pPr marL="0" indent="0" algn="just">
              <a:buNone/>
            </a:pPr>
            <a:r>
              <a:rPr lang="es-CO" dirty="0" smtClean="0"/>
              <a:t>Es aquel desarrollado por organizaciones políticas con el fin de lograr un apoyo a las ideas y posturas de sus partidos políticos y sus candidatos.</a:t>
            </a:r>
            <a:endParaRPr lang="es-CO" dirty="0"/>
          </a:p>
        </p:txBody>
      </p:sp>
      <p:sp>
        <p:nvSpPr>
          <p:cNvPr id="5" name="4 Marcador de texto"/>
          <p:cNvSpPr>
            <a:spLocks noGrp="1"/>
          </p:cNvSpPr>
          <p:nvPr>
            <p:ph type="body" sz="quarter" idx="3"/>
          </p:nvPr>
        </p:nvSpPr>
        <p:spPr/>
        <p:txBody>
          <a:bodyPr/>
          <a:lstStyle/>
          <a:p>
            <a:pPr algn="ctr"/>
            <a:r>
              <a:rPr lang="es-CO" dirty="0" smtClean="0"/>
              <a:t>VIRAL</a:t>
            </a:r>
            <a:endParaRPr lang="es-CO" dirty="0"/>
          </a:p>
        </p:txBody>
      </p:sp>
      <p:sp>
        <p:nvSpPr>
          <p:cNvPr id="10" name="9 Marcador de contenido"/>
          <p:cNvSpPr>
            <a:spLocks noGrp="1"/>
          </p:cNvSpPr>
          <p:nvPr>
            <p:ph sz="quarter" idx="4"/>
          </p:nvPr>
        </p:nvSpPr>
        <p:spPr/>
        <p:txBody>
          <a:bodyPr>
            <a:normAutofit lnSpcReduction="10000"/>
          </a:bodyPr>
          <a:lstStyle/>
          <a:p>
            <a:pPr marL="0" indent="0" algn="just">
              <a:buNone/>
            </a:pPr>
            <a:r>
              <a:rPr lang="es-CO" dirty="0" smtClean="0"/>
              <a:t>“Concepto </a:t>
            </a:r>
            <a:r>
              <a:rPr lang="es-CO" dirty="0"/>
              <a:t>difundido por </a:t>
            </a:r>
            <a:r>
              <a:rPr lang="es-CO" dirty="0" smtClean="0"/>
              <a:t>Steve </a:t>
            </a:r>
            <a:r>
              <a:rPr lang="es-CO" dirty="0" err="1" smtClean="0"/>
              <a:t>Jurvetson</a:t>
            </a:r>
            <a:r>
              <a:rPr lang="es-CO" dirty="0" smtClean="0"/>
              <a:t> </a:t>
            </a:r>
            <a:r>
              <a:rPr lang="es-CO" dirty="0"/>
              <a:t>en 1996. </a:t>
            </a:r>
            <a:r>
              <a:rPr lang="es-CO" dirty="0" smtClean="0"/>
              <a:t>Se caracteriza por </a:t>
            </a:r>
            <a:r>
              <a:rPr lang="es-CO" dirty="0"/>
              <a:t>operar </a:t>
            </a:r>
            <a:r>
              <a:rPr lang="es-CO" dirty="0" smtClean="0"/>
              <a:t>en zonas </a:t>
            </a:r>
            <a:r>
              <a:rPr lang="es-CO" dirty="0"/>
              <a:t>en las que es </a:t>
            </a:r>
            <a:r>
              <a:rPr lang="es-CO" dirty="0" smtClean="0"/>
              <a:t>difícil identificar </a:t>
            </a:r>
            <a:r>
              <a:rPr lang="es-CO" dirty="0"/>
              <a:t>a los consumidores, lo que hace más difícil </a:t>
            </a:r>
            <a:r>
              <a:rPr lang="es-CO" dirty="0" smtClean="0"/>
              <a:t>y costoso </a:t>
            </a:r>
            <a:r>
              <a:rPr lang="es-CO" dirty="0"/>
              <a:t>llegar a </a:t>
            </a:r>
            <a:r>
              <a:rPr lang="es-CO" dirty="0" smtClean="0"/>
              <a:t>un mercado </a:t>
            </a:r>
            <a:r>
              <a:rPr lang="es-CO" dirty="0"/>
              <a:t>meta </a:t>
            </a:r>
            <a:r>
              <a:rPr lang="es-CO" dirty="0" smtClean="0"/>
              <a:t>determinado.”</a:t>
            </a:r>
          </a:p>
          <a:p>
            <a:pPr marL="0" indent="0" algn="just">
              <a:buNone/>
            </a:pPr>
            <a:endParaRPr lang="es-CO" dirty="0"/>
          </a:p>
          <a:p>
            <a:pPr marL="0" indent="0" algn="just">
              <a:buNone/>
            </a:pPr>
            <a:r>
              <a:rPr lang="es-CO" i="1" dirty="0" smtClean="0"/>
              <a:t>Hernández </a:t>
            </a:r>
            <a:r>
              <a:rPr lang="es-CO" i="1" dirty="0" err="1" smtClean="0"/>
              <a:t>Gárnica</a:t>
            </a:r>
            <a:r>
              <a:rPr lang="es-CO" i="1" dirty="0" smtClean="0"/>
              <a:t>, </a:t>
            </a:r>
            <a:r>
              <a:rPr lang="es-CO" i="1" dirty="0" err="1" smtClean="0"/>
              <a:t>Cleotilde</a:t>
            </a:r>
            <a:r>
              <a:rPr lang="es-CO" i="1" dirty="0" smtClean="0"/>
              <a:t>. 2009</a:t>
            </a:r>
            <a:endParaRPr lang="es-CO" i="1" dirty="0"/>
          </a:p>
        </p:txBody>
      </p:sp>
      <p:sp>
        <p:nvSpPr>
          <p:cNvPr id="7" name="6 Marcador de número de diapositiva"/>
          <p:cNvSpPr>
            <a:spLocks noGrp="1"/>
          </p:cNvSpPr>
          <p:nvPr>
            <p:ph type="sldNum" sz="quarter" idx="12"/>
          </p:nvPr>
        </p:nvSpPr>
        <p:spPr/>
        <p:txBody>
          <a:bodyPr/>
          <a:lstStyle/>
          <a:p>
            <a:fld id="{C98AC013-BBCE-8B48-8745-8DB7F67E9360}" type="slidenum">
              <a:rPr lang="es-ES" smtClean="0"/>
              <a:t>19</a:t>
            </a:fld>
            <a:endParaRPr lang="es-ES"/>
          </a:p>
        </p:txBody>
      </p:sp>
    </p:spTree>
    <p:extLst>
      <p:ext uri="{BB962C8B-B14F-4D97-AF65-F5344CB8AC3E}">
        <p14:creationId xmlns:p14="http://schemas.microsoft.com/office/powerpoint/2010/main" val="301487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normAutofit fontScale="85000" lnSpcReduction="20000"/>
          </a:bodyPr>
          <a:lstStyle/>
          <a:p>
            <a:pPr marL="0" indent="0" algn="just">
              <a:buNone/>
            </a:pPr>
            <a:r>
              <a:rPr lang="es-CO" dirty="0" smtClean="0"/>
              <a:t>Sean bienvenidos a este espacio de conocimiento y afianzamiento del proceso de aprendizaje. Al estudiar el Marketing y las Perspectivas de los Mercados Internacionales, se busca con esta herramienta, que </a:t>
            </a:r>
            <a:r>
              <a:rPr lang="es-CO" dirty="0"/>
              <a:t>el estudiante pueda identificar un concepto más fundamentado de lo que es el </a:t>
            </a:r>
            <a:r>
              <a:rPr lang="es-CO" i="1" dirty="0"/>
              <a:t>marketing</a:t>
            </a:r>
            <a:r>
              <a:rPr lang="es-CO" dirty="0"/>
              <a:t> y la importancia que este tiene dentro de las </a:t>
            </a:r>
            <a:r>
              <a:rPr lang="es-CO" i="1" dirty="0"/>
              <a:t>perspectivas de los mercados internacionales</a:t>
            </a:r>
            <a:r>
              <a:rPr lang="es-CO" dirty="0"/>
              <a:t>. Se hará un repaso de conceptos </a:t>
            </a:r>
            <a:r>
              <a:rPr lang="es-CO" dirty="0" smtClean="0"/>
              <a:t>como: marketing </a:t>
            </a:r>
            <a:r>
              <a:rPr lang="es-CO" dirty="0"/>
              <a:t>y sus orígenes; </a:t>
            </a:r>
            <a:r>
              <a:rPr lang="es-CO" dirty="0" smtClean="0"/>
              <a:t>mercados globales, </a:t>
            </a:r>
            <a:r>
              <a:rPr lang="es-CO" dirty="0"/>
              <a:t>así como planeación en el marketing. </a:t>
            </a:r>
          </a:p>
          <a:p>
            <a:pPr marL="0" indent="0" algn="just">
              <a:buNone/>
            </a:pPr>
            <a:r>
              <a:rPr lang="es-CO" dirty="0"/>
              <a:t>El estudiante analizará los tipos de consumidores y de la forma general la información que arroja el mercado para trazar un plan de marketing.</a:t>
            </a:r>
          </a:p>
          <a:p>
            <a:pPr marL="0" indent="0" algn="just">
              <a:buNone/>
            </a:pPr>
            <a:endParaRPr lang="es-CO" dirty="0"/>
          </a:p>
        </p:txBody>
      </p:sp>
      <p:sp>
        <p:nvSpPr>
          <p:cNvPr id="2" name="1 Marcador de número de diapositiva"/>
          <p:cNvSpPr>
            <a:spLocks noGrp="1"/>
          </p:cNvSpPr>
          <p:nvPr>
            <p:ph type="sldNum" sz="quarter" idx="12"/>
          </p:nvPr>
        </p:nvSpPr>
        <p:spPr/>
        <p:txBody>
          <a:bodyPr/>
          <a:lstStyle/>
          <a:p>
            <a:fld id="{C98AC013-BBCE-8B48-8745-8DB7F67E9360}" type="slidenum">
              <a:rPr lang="es-ES" smtClean="0"/>
              <a:t>2</a:t>
            </a:fld>
            <a:endParaRPr lang="es-ES"/>
          </a:p>
        </p:txBody>
      </p:sp>
      <p:sp>
        <p:nvSpPr>
          <p:cNvPr id="5" name="CuadroTexto 1"/>
          <p:cNvSpPr txBox="1"/>
          <p:nvPr/>
        </p:nvSpPr>
        <p:spPr>
          <a:xfrm>
            <a:off x="539552" y="674693"/>
            <a:ext cx="7632848" cy="523220"/>
          </a:xfrm>
          <a:prstGeom prst="rect">
            <a:avLst/>
          </a:prstGeom>
          <a:noFill/>
        </p:spPr>
        <p:txBody>
          <a:bodyPr wrap="square" rtlCol="0">
            <a:spAutoFit/>
          </a:bodyPr>
          <a:lstStyle/>
          <a:p>
            <a:pPr algn="ctr"/>
            <a:r>
              <a:rPr lang="es-CO" sz="2800" b="1" dirty="0" smtClean="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CONTEXTUALIZACIÓN </a:t>
            </a:r>
            <a:endParaRPr lang="es-CO" sz="2800"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02266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67544" y="629816"/>
            <a:ext cx="8229600" cy="11430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s-CO"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NECESIDADES, DESEOS Y DEMANDAS DE LOS CONSUMIDORES</a:t>
            </a:r>
            <a:endParaRPr lang="es-CO"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2783671775"/>
              </p:ext>
            </p:extLst>
          </p:nvPr>
        </p:nvGraphicFramePr>
        <p:xfrm>
          <a:off x="323528" y="1844675"/>
          <a:ext cx="8374385" cy="4824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arcador de número de diapositiva"/>
          <p:cNvSpPr>
            <a:spLocks noGrp="1"/>
          </p:cNvSpPr>
          <p:nvPr>
            <p:ph type="sldNum" sz="quarter" idx="12"/>
          </p:nvPr>
        </p:nvSpPr>
        <p:spPr/>
        <p:txBody>
          <a:bodyPr/>
          <a:lstStyle/>
          <a:p>
            <a:fld id="{C98AC013-BBCE-8B48-8745-8DB7F67E9360}" type="slidenum">
              <a:rPr lang="es-ES" smtClean="0"/>
              <a:t>20</a:t>
            </a:fld>
            <a:endParaRPr lang="es-ES"/>
          </a:p>
        </p:txBody>
      </p:sp>
    </p:spTree>
    <p:extLst>
      <p:ext uri="{BB962C8B-B14F-4D97-AF65-F5344CB8AC3E}">
        <p14:creationId xmlns:p14="http://schemas.microsoft.com/office/powerpoint/2010/main" val="448725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864096"/>
          </a:xfrm>
        </p:spPr>
        <p:txBody>
          <a:bodyPr>
            <a:normAutofit fontScale="90000"/>
          </a:bodyPr>
          <a:lstStyle/>
          <a:p>
            <a:r>
              <a:rPr lang="es-CO"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MERCADOS GLOBALES</a:t>
            </a:r>
            <a:endParaRPr lang="es-CO"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752709108"/>
              </p:ext>
            </p:extLst>
          </p:nvPr>
        </p:nvGraphicFramePr>
        <p:xfrm>
          <a:off x="457200" y="184482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C98AC013-BBCE-8B48-8745-8DB7F67E9360}" type="slidenum">
              <a:rPr lang="es-ES" smtClean="0"/>
              <a:t>21</a:t>
            </a:fld>
            <a:endParaRPr lang="es-ES"/>
          </a:p>
        </p:txBody>
      </p:sp>
      <p:sp>
        <p:nvSpPr>
          <p:cNvPr id="6" name="7 Título"/>
          <p:cNvSpPr txBox="1">
            <a:spLocks/>
          </p:cNvSpPr>
          <p:nvPr/>
        </p:nvSpPr>
        <p:spPr>
          <a:xfrm>
            <a:off x="-252536" y="701824"/>
            <a:ext cx="9577064" cy="854968"/>
          </a:xfrm>
          <a:prstGeom prst="rect">
            <a:avLst/>
          </a:prstGeom>
        </p:spPr>
        <p:txBody>
          <a:bodyPr vert="horz" lIns="91440" tIns="45720" rIns="91440" bIns="45720" rtlCol="0" anchor="ctr">
            <a:normAutofit fontScale="97500"/>
            <a:scene3d>
              <a:camera prst="orthographicFront"/>
              <a:lightRig rig="glow" dir="tl">
                <a:rot lat="0" lon="0" rev="5400000"/>
              </a:lightRig>
            </a:scene3d>
            <a:sp3d contourW="12700">
              <a:bevelT w="25400" h="25400"/>
              <a:contourClr>
                <a:schemeClr val="accent6">
                  <a:shade val="73000"/>
                </a:schemeClr>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Perspectivas de los Mercados Internacionales</a:t>
            </a:r>
            <a:endParaRPr lang="es-CO"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120620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CO" sz="3600" b="1" dirty="0" smtClean="0"/>
              <a:t>Perspectivas de los Mercados Internacionales</a:t>
            </a:r>
            <a:endParaRPr lang="es-CO" sz="3600" b="1" dirty="0"/>
          </a:p>
        </p:txBody>
      </p:sp>
      <p:sp>
        <p:nvSpPr>
          <p:cNvPr id="7" name="6 Marcador de contenido"/>
          <p:cNvSpPr>
            <a:spLocks noGrp="1"/>
          </p:cNvSpPr>
          <p:nvPr>
            <p:ph idx="1"/>
          </p:nvPr>
        </p:nvSpPr>
        <p:spPr>
          <a:xfrm>
            <a:off x="467544" y="1916832"/>
            <a:ext cx="8229600" cy="4525963"/>
          </a:xfrm>
        </p:spPr>
        <p:txBody>
          <a:bodyPr>
            <a:normAutofit fontScale="85000" lnSpcReduction="10000"/>
          </a:bodyPr>
          <a:lstStyle/>
          <a:p>
            <a:pPr marL="0" indent="0" algn="just">
              <a:buNone/>
            </a:pPr>
            <a:r>
              <a:rPr lang="es-CO" dirty="0" smtClean="0"/>
              <a:t>El comercio siempre ha existido, y el comercio internacional en especial ha sido parte del desarrollo de las civilizaciones. Toma fuerza por razones derivadas del “acceso a productos no disponibles de otra forma… y la ventaja comparativa”.</a:t>
            </a:r>
          </a:p>
          <a:p>
            <a:pPr marL="0" indent="0" algn="just">
              <a:buNone/>
            </a:pPr>
            <a:r>
              <a:rPr lang="es-CO" dirty="0" smtClean="0"/>
              <a:t>El comercio es utilizado para acelerar el crecimiento económico de los países, lo cual es el reflejo de las fuerzas de sus exportaciones e importaciones. La perspectiva de la economía y por consiguiente del mercado se observan en el estado de la balanza de pagos.</a:t>
            </a:r>
          </a:p>
          <a:p>
            <a:pPr marL="0" indent="0" algn="r">
              <a:buNone/>
            </a:pPr>
            <a:r>
              <a:rPr lang="es-CO" i="1" dirty="0" err="1" smtClean="0"/>
              <a:t>Stanton</a:t>
            </a:r>
            <a:r>
              <a:rPr lang="es-CO" i="1" dirty="0" smtClean="0"/>
              <a:t>, William. 2007</a:t>
            </a:r>
            <a:endParaRPr lang="es-CO" i="1" dirty="0"/>
          </a:p>
        </p:txBody>
      </p:sp>
      <p:sp>
        <p:nvSpPr>
          <p:cNvPr id="4" name="3 Marcador de número de diapositiva"/>
          <p:cNvSpPr>
            <a:spLocks noGrp="1"/>
          </p:cNvSpPr>
          <p:nvPr>
            <p:ph type="sldNum" sz="quarter" idx="12"/>
          </p:nvPr>
        </p:nvSpPr>
        <p:spPr/>
        <p:txBody>
          <a:bodyPr/>
          <a:lstStyle/>
          <a:p>
            <a:fld id="{C98AC013-BBCE-8B48-8745-8DB7F67E9360}" type="slidenum">
              <a:rPr lang="es-ES" smtClean="0"/>
              <a:t>22</a:t>
            </a:fld>
            <a:endParaRPr lang="es-ES"/>
          </a:p>
        </p:txBody>
      </p:sp>
      <p:sp>
        <p:nvSpPr>
          <p:cNvPr id="6" name="5 Marcador de texto"/>
          <p:cNvSpPr>
            <a:spLocks noGrp="1"/>
          </p:cNvSpPr>
          <p:nvPr>
            <p:ph type="body" idx="4294967295"/>
          </p:nvPr>
        </p:nvSpPr>
        <p:spPr>
          <a:xfrm>
            <a:off x="539552" y="1196752"/>
            <a:ext cx="4464496" cy="576064"/>
          </a:xfrm>
        </p:spPr>
        <p:txBody>
          <a:bodyPr>
            <a:noAutofit/>
          </a:bodyPr>
          <a:lstStyle/>
          <a:p>
            <a:pPr algn="ctr"/>
            <a:r>
              <a:rPr lang="es-CO" sz="2400" b="1" dirty="0" smtClean="0"/>
              <a:t>COMERCIO INTERNACIONAL</a:t>
            </a:r>
            <a:endParaRPr lang="es-CO" sz="2400" b="1" dirty="0"/>
          </a:p>
        </p:txBody>
      </p:sp>
    </p:spTree>
    <p:extLst>
      <p:ext uri="{BB962C8B-B14F-4D97-AF65-F5344CB8AC3E}">
        <p14:creationId xmlns:p14="http://schemas.microsoft.com/office/powerpoint/2010/main" val="1274074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texto"/>
          <p:cNvSpPr>
            <a:spLocks noGrp="1"/>
          </p:cNvSpPr>
          <p:nvPr>
            <p:ph type="body" sz="quarter" idx="3"/>
          </p:nvPr>
        </p:nvSpPr>
        <p:spPr/>
        <p:txBody>
          <a:bodyPr>
            <a:normAutofit fontScale="92500" lnSpcReduction="20000"/>
          </a:bodyPr>
          <a:lstStyle/>
          <a:p>
            <a:pPr algn="ctr"/>
            <a:r>
              <a:rPr lang="es-CO" dirty="0" smtClean="0"/>
              <a:t>CORPORACIONES MULTINACIONALES</a:t>
            </a:r>
            <a:endParaRPr lang="es-CO" dirty="0"/>
          </a:p>
        </p:txBody>
      </p:sp>
      <p:sp>
        <p:nvSpPr>
          <p:cNvPr id="12" name="11 Marcador de contenido"/>
          <p:cNvSpPr>
            <a:spLocks noGrp="1"/>
          </p:cNvSpPr>
          <p:nvPr>
            <p:ph sz="quarter" idx="4"/>
          </p:nvPr>
        </p:nvSpPr>
        <p:spPr/>
        <p:txBody>
          <a:bodyPr/>
          <a:lstStyle/>
          <a:p>
            <a:pPr marL="0" indent="0" algn="just">
              <a:buNone/>
            </a:pPr>
            <a:r>
              <a:rPr lang="es-CO" dirty="0" smtClean="0"/>
              <a:t>Aquellas </a:t>
            </a:r>
            <a:r>
              <a:rPr lang="es-CO" dirty="0"/>
              <a:t>“en </a:t>
            </a:r>
            <a:r>
              <a:rPr lang="es-CO" dirty="0" smtClean="0"/>
              <a:t>la que </a:t>
            </a:r>
            <a:r>
              <a:rPr lang="es-CO" dirty="0"/>
              <a:t>tanto las operaciones nacionales como las que se hacen para el exterior se integran </a:t>
            </a:r>
            <a:r>
              <a:rPr lang="es-CO" dirty="0" smtClean="0"/>
              <a:t>y no </a:t>
            </a:r>
            <a:r>
              <a:rPr lang="es-CO" dirty="0"/>
              <a:t>se identifican por separado excepto, posiblemente, por razones jurídicas</a:t>
            </a:r>
            <a:r>
              <a:rPr lang="es-CO" dirty="0" smtClean="0"/>
              <a:t>.”</a:t>
            </a:r>
          </a:p>
          <a:p>
            <a:pPr marL="0" indent="0" algn="just">
              <a:buNone/>
            </a:pPr>
            <a:endParaRPr lang="es-CO" dirty="0"/>
          </a:p>
          <a:p>
            <a:pPr marL="0" indent="0" algn="r">
              <a:buNone/>
            </a:pPr>
            <a:r>
              <a:rPr lang="es-CO" i="1" dirty="0" err="1" smtClean="0"/>
              <a:t>Stanton</a:t>
            </a:r>
            <a:r>
              <a:rPr lang="es-CO" i="1" dirty="0" smtClean="0"/>
              <a:t>, William. 2007.</a:t>
            </a:r>
            <a:endParaRPr lang="es-CO" i="1" dirty="0"/>
          </a:p>
        </p:txBody>
      </p:sp>
      <p:sp>
        <p:nvSpPr>
          <p:cNvPr id="4" name="3 Marcador de número de diapositiva"/>
          <p:cNvSpPr>
            <a:spLocks noGrp="1"/>
          </p:cNvSpPr>
          <p:nvPr>
            <p:ph type="sldNum" sz="quarter" idx="12"/>
          </p:nvPr>
        </p:nvSpPr>
        <p:spPr/>
        <p:txBody>
          <a:bodyPr/>
          <a:lstStyle/>
          <a:p>
            <a:fld id="{C98AC013-BBCE-8B48-8745-8DB7F67E9360}" type="slidenum">
              <a:rPr lang="es-ES" smtClean="0"/>
              <a:t>23</a:t>
            </a:fld>
            <a:endParaRPr lang="es-ES"/>
          </a:p>
        </p:txBody>
      </p:sp>
      <p:sp>
        <p:nvSpPr>
          <p:cNvPr id="16" name="2 Marcador de texto"/>
          <p:cNvSpPr>
            <a:spLocks noGrp="1"/>
          </p:cNvSpPr>
          <p:nvPr>
            <p:ph type="body" idx="1"/>
          </p:nvPr>
        </p:nvSpPr>
        <p:spPr>
          <a:xfrm>
            <a:off x="457200" y="1535113"/>
            <a:ext cx="4040188" cy="639762"/>
          </a:xfrm>
        </p:spPr>
        <p:txBody>
          <a:bodyPr>
            <a:normAutofit fontScale="92500"/>
          </a:bodyPr>
          <a:lstStyle/>
          <a:p>
            <a:pPr algn="ctr"/>
            <a:r>
              <a:rPr lang="es-CO" dirty="0" smtClean="0"/>
              <a:t>ACUERDOS INTERNACIONALES</a:t>
            </a:r>
            <a:endParaRPr lang="es-CO" dirty="0"/>
          </a:p>
        </p:txBody>
      </p:sp>
      <p:sp>
        <p:nvSpPr>
          <p:cNvPr id="17" name="3 Marcador de contenido"/>
          <p:cNvSpPr>
            <a:spLocks noGrp="1"/>
          </p:cNvSpPr>
          <p:nvPr>
            <p:ph sz="half" idx="2"/>
          </p:nvPr>
        </p:nvSpPr>
        <p:spPr/>
        <p:txBody>
          <a:bodyPr>
            <a:normAutofit fontScale="92500"/>
          </a:bodyPr>
          <a:lstStyle/>
          <a:p>
            <a:pPr marL="0" indent="0" algn="just">
              <a:buNone/>
            </a:pPr>
            <a:r>
              <a:rPr lang="es-CO" dirty="0" smtClean="0"/>
              <a:t>Los acuerdos internacionales permiten la entrada de empresas nacionales a un mercado extranjero. Es la representación del derrumbe de barreras comerciales que facilitan el comercio </a:t>
            </a:r>
            <a:r>
              <a:rPr lang="es-CO" dirty="0" smtClean="0"/>
              <a:t>internacional.</a:t>
            </a:r>
            <a:endParaRPr lang="es-CO" dirty="0" smtClean="0"/>
          </a:p>
          <a:p>
            <a:pPr marL="0" indent="0" algn="just">
              <a:buNone/>
            </a:pPr>
            <a:r>
              <a:rPr lang="es-CO" dirty="0" smtClean="0"/>
              <a:t>Las empresas aprovechan estas oportunidades para hacer planes de negocios y con ellos aplicar el llamado marketing internacional.</a:t>
            </a:r>
            <a:endParaRPr lang="es-CO" dirty="0"/>
          </a:p>
        </p:txBody>
      </p:sp>
    </p:spTree>
    <p:extLst>
      <p:ext uri="{BB962C8B-B14F-4D97-AF65-F5344CB8AC3E}">
        <p14:creationId xmlns:p14="http://schemas.microsoft.com/office/powerpoint/2010/main" val="1154914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CO" b="1" dirty="0" smtClean="0">
                <a:ln/>
                <a:solidFill>
                  <a:schemeClr val="accent3"/>
                </a:solidFill>
              </a:rPr>
              <a:t>Marketing Internacional</a:t>
            </a:r>
            <a:endParaRPr lang="es-CO" b="1" dirty="0">
              <a:ln/>
              <a:solidFill>
                <a:schemeClr val="accent3"/>
              </a:solidFill>
            </a:endParaRPr>
          </a:p>
        </p:txBody>
      </p:sp>
      <p:sp>
        <p:nvSpPr>
          <p:cNvPr id="6" name="5 Marcador de contenido"/>
          <p:cNvSpPr>
            <a:spLocks noGrp="1"/>
          </p:cNvSpPr>
          <p:nvPr>
            <p:ph sz="quarter" idx="4"/>
          </p:nvPr>
        </p:nvSpPr>
        <p:spPr>
          <a:xfrm>
            <a:off x="611561" y="2174874"/>
            <a:ext cx="8352928" cy="3846414"/>
          </a:xfrm>
        </p:spPr>
        <p:txBody>
          <a:bodyPr>
            <a:normAutofit/>
          </a:bodyPr>
          <a:lstStyle/>
          <a:p>
            <a:pPr marL="0" indent="0" algn="just">
              <a:buNone/>
            </a:pPr>
            <a:r>
              <a:rPr lang="es-CO" dirty="0" smtClean="0"/>
              <a:t>Surge cuando una organización tiene presencia en el mercado extranjero, es decir, sus actividades de producción y comercialización se desarrollan en dos o más países. No siempre las estrategias de marketing que se utilizan en el mercado nacional resultan exitosas en el mercado extranjero, por lo que es importante que la empresa sepa analizar el mercado extranjero y las prácticas administrativas que en ellas se realizan para así direccionarlas en un correcto plan de marketing.</a:t>
            </a:r>
            <a:endParaRPr lang="es-CO" dirty="0"/>
          </a:p>
        </p:txBody>
      </p:sp>
      <p:sp>
        <p:nvSpPr>
          <p:cNvPr id="7" name="6 Marcador de número de diapositiva"/>
          <p:cNvSpPr>
            <a:spLocks noGrp="1"/>
          </p:cNvSpPr>
          <p:nvPr>
            <p:ph type="sldNum" sz="quarter" idx="12"/>
          </p:nvPr>
        </p:nvSpPr>
        <p:spPr/>
        <p:txBody>
          <a:bodyPr/>
          <a:lstStyle/>
          <a:p>
            <a:fld id="{C98AC013-BBCE-8B48-8745-8DB7F67E9360}" type="slidenum">
              <a:rPr lang="es-ES" smtClean="0"/>
              <a:t>24</a:t>
            </a:fld>
            <a:endParaRPr lang="es-ES"/>
          </a:p>
        </p:txBody>
      </p:sp>
    </p:spTree>
    <p:extLst>
      <p:ext uri="{BB962C8B-B14F-4D97-AF65-F5344CB8AC3E}">
        <p14:creationId xmlns:p14="http://schemas.microsoft.com/office/powerpoint/2010/main" val="290990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PLAN DE MARKETING INTERNACIONAL</a:t>
            </a:r>
            <a:endParaRPr lang="es-CO"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4328941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arcador de número de diapositiva"/>
          <p:cNvSpPr>
            <a:spLocks noGrp="1"/>
          </p:cNvSpPr>
          <p:nvPr>
            <p:ph type="sldNum" sz="quarter" idx="12"/>
          </p:nvPr>
        </p:nvSpPr>
        <p:spPr/>
        <p:txBody>
          <a:bodyPr/>
          <a:lstStyle/>
          <a:p>
            <a:fld id="{C98AC013-BBCE-8B48-8745-8DB7F67E9360}" type="slidenum">
              <a:rPr lang="es-ES" smtClean="0"/>
              <a:t>25</a:t>
            </a:fld>
            <a:endParaRPr lang="es-ES"/>
          </a:p>
        </p:txBody>
      </p:sp>
    </p:spTree>
    <p:extLst>
      <p:ext uri="{BB962C8B-B14F-4D97-AF65-F5344CB8AC3E}">
        <p14:creationId xmlns:p14="http://schemas.microsoft.com/office/powerpoint/2010/main" val="2029371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A0123D8-37A9-3642-A99C-65BDAF54CDB9}" type="slidenum">
              <a:rPr lang="es-ES" smtClean="0"/>
              <a:t>26</a:t>
            </a:fld>
            <a:endParaRPr lang="es-ES"/>
          </a:p>
        </p:txBody>
      </p:sp>
      <p:sp>
        <p:nvSpPr>
          <p:cNvPr id="3" name="CuadroTexto 1"/>
          <p:cNvSpPr txBox="1"/>
          <p:nvPr/>
        </p:nvSpPr>
        <p:spPr>
          <a:xfrm>
            <a:off x="539552" y="674693"/>
            <a:ext cx="7632848" cy="523220"/>
          </a:xfrm>
          <a:prstGeom prst="rect">
            <a:avLst/>
          </a:prstGeom>
          <a:noFill/>
        </p:spPr>
        <p:txBody>
          <a:bodyPr wrap="square" rtlCol="0">
            <a:spAutoFit/>
          </a:bodyPr>
          <a:lstStyle/>
          <a:p>
            <a:pPr algn="ctr"/>
            <a:r>
              <a:rPr lang="es-CO" sz="2800" b="1" dirty="0" smtClean="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ACTIVIDADES</a:t>
            </a:r>
            <a:endParaRPr lang="es-CO" sz="2800"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5" name="4 CuadroTexto"/>
          <p:cNvSpPr txBox="1"/>
          <p:nvPr/>
        </p:nvSpPr>
        <p:spPr>
          <a:xfrm>
            <a:off x="683568" y="1412776"/>
            <a:ext cx="7848872" cy="2862322"/>
          </a:xfrm>
          <a:prstGeom prst="rect">
            <a:avLst/>
          </a:prstGeom>
          <a:noFill/>
        </p:spPr>
        <p:txBody>
          <a:bodyPr wrap="square" rtlCol="0">
            <a:spAutoFit/>
          </a:bodyPr>
          <a:lstStyle/>
          <a:p>
            <a:pPr algn="just">
              <a:lnSpc>
                <a:spcPct val="150000"/>
              </a:lnSpc>
            </a:pPr>
            <a:r>
              <a:rPr lang="es-CO" sz="2400" dirty="0" smtClean="0"/>
              <a:t>Las actividades de aprendizaje están enfocadas a que el usuario pueda alcanzar las competencias propuestas en el OVA. Algunas de las actividades que se pueden proponer son: </a:t>
            </a:r>
            <a:endParaRPr lang="es-CO" sz="2800" dirty="0"/>
          </a:p>
          <a:p>
            <a:pPr algn="just">
              <a:lnSpc>
                <a:spcPct val="150000"/>
              </a:lnSpc>
            </a:pPr>
            <a:endParaRPr lang="es-CO" sz="2400" dirty="0"/>
          </a:p>
        </p:txBody>
      </p:sp>
      <p:sp>
        <p:nvSpPr>
          <p:cNvPr id="2" name="Rectángulo 1"/>
          <p:cNvSpPr/>
          <p:nvPr/>
        </p:nvSpPr>
        <p:spPr>
          <a:xfrm>
            <a:off x="5003717" y="4247989"/>
            <a:ext cx="3558752" cy="923330"/>
          </a:xfrm>
          <a:prstGeom prst="rect">
            <a:avLst/>
          </a:prstGeom>
          <a:solidFill>
            <a:schemeClr val="accent5">
              <a:lumMod val="40000"/>
              <a:lumOff val="60000"/>
            </a:schemeClr>
          </a:solidFill>
          <a:ln>
            <a:solidFill>
              <a:srgbClr val="00B050"/>
            </a:solidFill>
          </a:ln>
          <a:effectLst>
            <a:softEdge rad="31750"/>
          </a:effectLst>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es-CO" b="1" dirty="0">
                <a:latin typeface="Arial" panose="020B0604020202020204" pitchFamily="34" charset="0"/>
                <a:cs typeface="Arial" panose="020B0604020202020204" pitchFamily="34" charset="0"/>
              </a:rPr>
              <a:t>Definir mínimo 3 actividades de aprendizaje </a:t>
            </a:r>
          </a:p>
        </p:txBody>
      </p:sp>
      <p:sp>
        <p:nvSpPr>
          <p:cNvPr id="6" name="Rectángulo 5"/>
          <p:cNvSpPr/>
          <p:nvPr/>
        </p:nvSpPr>
        <p:spPr>
          <a:xfrm>
            <a:off x="713597" y="3835207"/>
            <a:ext cx="3642379" cy="1754326"/>
          </a:xfrm>
          <a:prstGeom prst="rect">
            <a:avLst/>
          </a:prstGeom>
          <a:solidFill>
            <a:schemeClr val="accent5"/>
          </a:solidFill>
          <a:ln>
            <a:solidFill>
              <a:schemeClr val="accent5"/>
            </a:solidFill>
          </a:ln>
          <a:effectLst>
            <a:glow rad="635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es-CO" dirty="0" smtClean="0">
                <a:latin typeface="Arial" panose="020B0604020202020204" pitchFamily="34" charset="0"/>
                <a:cs typeface="Arial" panose="020B0604020202020204" pitchFamily="34" charset="0"/>
              </a:rPr>
              <a:t>-  </a:t>
            </a:r>
            <a:r>
              <a:rPr lang="es-CO" b="1" dirty="0" smtClean="0">
                <a:latin typeface="Arial" panose="020B0604020202020204" pitchFamily="34" charset="0"/>
                <a:cs typeface="Arial" panose="020B0604020202020204" pitchFamily="34" charset="0"/>
              </a:rPr>
              <a:t>   Ejercicios </a:t>
            </a:r>
            <a:r>
              <a:rPr lang="es-CO" b="1" dirty="0">
                <a:latin typeface="Arial" panose="020B0604020202020204" pitchFamily="34" charset="0"/>
                <a:cs typeface="Arial" panose="020B0604020202020204" pitchFamily="34" charset="0"/>
              </a:rPr>
              <a:t>de relación</a:t>
            </a:r>
          </a:p>
          <a:p>
            <a:pPr marL="342900" indent="-342900" algn="just">
              <a:lnSpc>
                <a:spcPct val="150000"/>
              </a:lnSpc>
              <a:buFontTx/>
              <a:buChar char="-"/>
            </a:pPr>
            <a:r>
              <a:rPr lang="es-CO" b="1" dirty="0">
                <a:latin typeface="Arial" panose="020B0604020202020204" pitchFamily="34" charset="0"/>
                <a:cs typeface="Arial" panose="020B0604020202020204" pitchFamily="34" charset="0"/>
              </a:rPr>
              <a:t>Analogías </a:t>
            </a:r>
          </a:p>
          <a:p>
            <a:pPr marL="342900" indent="-342900" algn="just">
              <a:lnSpc>
                <a:spcPct val="150000"/>
              </a:lnSpc>
              <a:buFontTx/>
              <a:buChar char="-"/>
            </a:pPr>
            <a:r>
              <a:rPr lang="es-CO" b="1" dirty="0">
                <a:latin typeface="Arial" panose="020B0604020202020204" pitchFamily="34" charset="0"/>
                <a:cs typeface="Arial" panose="020B0604020202020204" pitchFamily="34" charset="0"/>
              </a:rPr>
              <a:t>Comparaciones</a:t>
            </a:r>
          </a:p>
          <a:p>
            <a:pPr marL="342900" indent="-342900" algn="just">
              <a:lnSpc>
                <a:spcPct val="150000"/>
              </a:lnSpc>
              <a:buFontTx/>
              <a:buChar char="-"/>
            </a:pPr>
            <a:r>
              <a:rPr lang="es-CO" b="1" dirty="0">
                <a:latin typeface="Arial" panose="020B0604020202020204" pitchFamily="34" charset="0"/>
                <a:cs typeface="Arial" panose="020B0604020202020204" pitchFamily="34" charset="0"/>
              </a:rPr>
              <a:t>Ejercicios de completar </a:t>
            </a:r>
          </a:p>
        </p:txBody>
      </p:sp>
    </p:spTree>
    <p:extLst>
      <p:ext uri="{BB962C8B-B14F-4D97-AF65-F5344CB8AC3E}">
        <p14:creationId xmlns:p14="http://schemas.microsoft.com/office/powerpoint/2010/main" val="2745754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98AC013-BBCE-8B48-8745-8DB7F67E9360}" type="slidenum">
              <a:rPr lang="es-ES" smtClean="0"/>
              <a:t>27</a:t>
            </a:fld>
            <a:endParaRPr lang="es-ES"/>
          </a:p>
        </p:txBody>
      </p:sp>
      <p:sp>
        <p:nvSpPr>
          <p:cNvPr id="3" name="2 Rectángulo"/>
          <p:cNvSpPr/>
          <p:nvPr/>
        </p:nvSpPr>
        <p:spPr>
          <a:xfrm>
            <a:off x="357899" y="836712"/>
            <a:ext cx="8462573" cy="830997"/>
          </a:xfrm>
          <a:prstGeom prst="rect">
            <a:avLst/>
          </a:prstGeom>
          <a:noFill/>
        </p:spPr>
        <p:txBody>
          <a:bodyPr wrap="none" lIns="91440" tIns="45720" rIns="91440" bIns="45720">
            <a:spAutoFit/>
          </a:bodyPr>
          <a:lstStyle/>
          <a:p>
            <a:pPr algn="ctr"/>
            <a:r>
              <a:rPr lang="es-E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Completa el Enunciado…</a:t>
            </a:r>
            <a:endParaRPr lang="es-E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3 Rectángulo"/>
          <p:cNvSpPr/>
          <p:nvPr/>
        </p:nvSpPr>
        <p:spPr>
          <a:xfrm>
            <a:off x="357898" y="1916832"/>
            <a:ext cx="8030525"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CO" dirty="0" smtClean="0"/>
              <a:t>Las ___________ son estados </a:t>
            </a:r>
            <a:r>
              <a:rPr lang="es-CO" dirty="0"/>
              <a:t>de carencia, las cuales pueden ser físicas básicas, sociales e individuales</a:t>
            </a:r>
            <a:r>
              <a:rPr lang="es-CO" dirty="0" smtClean="0"/>
              <a:t>. </a:t>
            </a:r>
            <a:r>
              <a:rPr lang="es-CO" b="1" i="1" dirty="0"/>
              <a:t>(necesidades</a:t>
            </a:r>
            <a:r>
              <a:rPr lang="es-CO" b="1" i="1" dirty="0" smtClean="0"/>
              <a:t>).</a:t>
            </a:r>
            <a:endParaRPr lang="es-CO" dirty="0"/>
          </a:p>
        </p:txBody>
      </p:sp>
      <p:sp>
        <p:nvSpPr>
          <p:cNvPr id="6" name="5 Rectángulo"/>
          <p:cNvSpPr/>
          <p:nvPr/>
        </p:nvSpPr>
        <p:spPr>
          <a:xfrm>
            <a:off x="393194" y="2780928"/>
            <a:ext cx="7995230" cy="1200329"/>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O" dirty="0" smtClean="0">
                <a:latin typeface="+mj-lt"/>
              </a:rPr>
              <a:t>El Marketing “es </a:t>
            </a:r>
            <a:r>
              <a:rPr lang="es-CO" dirty="0">
                <a:latin typeface="+mj-lt"/>
              </a:rPr>
              <a:t>un Sistema Total de Actividades Empresariales encaminadas a </a:t>
            </a:r>
            <a:r>
              <a:rPr lang="es-CO" dirty="0" smtClean="0">
                <a:latin typeface="+mj-lt"/>
              </a:rPr>
              <a:t>__________, _____________, ____________ </a:t>
            </a:r>
            <a:r>
              <a:rPr lang="es-CO" dirty="0">
                <a:latin typeface="+mj-lt"/>
              </a:rPr>
              <a:t>y </a:t>
            </a:r>
            <a:r>
              <a:rPr lang="es-CO" dirty="0" smtClean="0">
                <a:latin typeface="+mj-lt"/>
              </a:rPr>
              <a:t>___________ </a:t>
            </a:r>
            <a:r>
              <a:rPr lang="es-CO" dirty="0">
                <a:latin typeface="+mj-lt"/>
              </a:rPr>
              <a:t>productos y servicios </a:t>
            </a:r>
            <a:r>
              <a:rPr lang="es-CO" dirty="0" smtClean="0">
                <a:latin typeface="+mj-lt"/>
              </a:rPr>
              <a:t>que Satisfacen </a:t>
            </a:r>
            <a:r>
              <a:rPr lang="es-CO" dirty="0">
                <a:latin typeface="+mj-lt"/>
              </a:rPr>
              <a:t>las Necesidades de los Consumidores actuales y </a:t>
            </a:r>
            <a:r>
              <a:rPr lang="es-CO" dirty="0" smtClean="0">
                <a:latin typeface="+mj-lt"/>
              </a:rPr>
              <a:t>potenciales</a:t>
            </a:r>
            <a:r>
              <a:rPr lang="es-CO" dirty="0">
                <a:latin typeface="+mj-lt"/>
              </a:rPr>
              <a:t>” </a:t>
            </a:r>
            <a:r>
              <a:rPr lang="es-CO" b="1" i="1" dirty="0">
                <a:latin typeface="+mj-lt"/>
              </a:rPr>
              <a:t>(planificar, fijar precios, promover y </a:t>
            </a:r>
            <a:r>
              <a:rPr lang="es-CO" b="1" i="1" dirty="0" smtClean="0">
                <a:latin typeface="+mj-lt"/>
              </a:rPr>
              <a:t>distribuir</a:t>
            </a:r>
            <a:r>
              <a:rPr lang="es-CO" b="1" i="1" dirty="0" smtClean="0">
                <a:latin typeface="+mj-lt"/>
              </a:rPr>
              <a:t>).</a:t>
            </a:r>
            <a:endParaRPr lang="es-CO" b="1" i="1" dirty="0">
              <a:latin typeface="+mj-lt"/>
            </a:endParaRPr>
          </a:p>
        </p:txBody>
      </p:sp>
      <p:sp>
        <p:nvSpPr>
          <p:cNvPr id="7" name="6 Rectángulo"/>
          <p:cNvSpPr/>
          <p:nvPr/>
        </p:nvSpPr>
        <p:spPr>
          <a:xfrm>
            <a:off x="393193" y="4167664"/>
            <a:ext cx="7995230" cy="923330"/>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marL="0" indent="0" algn="just">
              <a:buNone/>
            </a:pPr>
            <a:r>
              <a:rPr lang="es-CO" dirty="0" smtClean="0">
                <a:latin typeface="+mj-lt"/>
              </a:rPr>
              <a:t>Marketing Interno o </a:t>
            </a:r>
            <a:r>
              <a:rPr lang="es-CO" dirty="0">
                <a:latin typeface="+mj-lt"/>
              </a:rPr>
              <a:t>también llamado Marketing </a:t>
            </a:r>
            <a:r>
              <a:rPr lang="es-CO" dirty="0" smtClean="0">
                <a:latin typeface="+mj-lt"/>
              </a:rPr>
              <a:t>____________, </a:t>
            </a:r>
            <a:r>
              <a:rPr lang="es-CO" dirty="0">
                <a:latin typeface="+mj-lt"/>
              </a:rPr>
              <a:t>en donde las actividades están dirigidas hacia el equipo humano de la organización, el cual es considerado como cliente interno. </a:t>
            </a:r>
            <a:r>
              <a:rPr lang="es-CO" b="1" i="1" dirty="0">
                <a:latin typeface="+mj-lt"/>
              </a:rPr>
              <a:t>(</a:t>
            </a:r>
            <a:r>
              <a:rPr lang="es-CO" b="1" i="1" dirty="0" smtClean="0">
                <a:latin typeface="+mj-lt"/>
              </a:rPr>
              <a:t>Organizacional</a:t>
            </a:r>
            <a:r>
              <a:rPr lang="es-CO" b="1" i="1" dirty="0" smtClean="0">
                <a:latin typeface="+mj-lt"/>
              </a:rPr>
              <a:t>).</a:t>
            </a:r>
            <a:endParaRPr lang="es-CO" b="1" i="1" dirty="0">
              <a:latin typeface="+mj-lt"/>
            </a:endParaRPr>
          </a:p>
        </p:txBody>
      </p:sp>
      <p:sp>
        <p:nvSpPr>
          <p:cNvPr id="8" name="7 Rectángulo"/>
          <p:cNvSpPr/>
          <p:nvPr/>
        </p:nvSpPr>
        <p:spPr>
          <a:xfrm>
            <a:off x="393193" y="5301208"/>
            <a:ext cx="7995230" cy="923330"/>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O" dirty="0"/>
              <a:t>Se alimenta de distintas disciplinas científicas como la economía, psicología, antropología, estadística, entre otras</a:t>
            </a:r>
            <a:r>
              <a:rPr lang="es-CO" dirty="0" smtClean="0"/>
              <a:t>. Es un aspecto del marketing como __________________. </a:t>
            </a:r>
            <a:r>
              <a:rPr lang="es-CO" b="1" i="1" dirty="0" smtClean="0"/>
              <a:t>(Ciencia aplicada</a:t>
            </a:r>
            <a:r>
              <a:rPr lang="es-CO" b="1" i="1" dirty="0" smtClean="0"/>
              <a:t>).</a:t>
            </a:r>
            <a:endParaRPr lang="es-CO" dirty="0"/>
          </a:p>
        </p:txBody>
      </p:sp>
    </p:spTree>
    <p:extLst>
      <p:ext uri="{BB962C8B-B14F-4D97-AF65-F5344CB8AC3E}">
        <p14:creationId xmlns:p14="http://schemas.microsoft.com/office/powerpoint/2010/main" val="1111344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98AC013-BBCE-8B48-8745-8DB7F67E9360}" type="slidenum">
              <a:rPr lang="es-ES" smtClean="0"/>
              <a:t>28</a:t>
            </a:fld>
            <a:endParaRPr lang="es-ES"/>
          </a:p>
        </p:txBody>
      </p:sp>
      <p:sp>
        <p:nvSpPr>
          <p:cNvPr id="3" name="2 Rectángulo"/>
          <p:cNvSpPr/>
          <p:nvPr/>
        </p:nvSpPr>
        <p:spPr>
          <a:xfrm>
            <a:off x="241930" y="764704"/>
            <a:ext cx="872546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Relacionando Términos…</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3 Redondear rectángulo de esquina diagonal"/>
          <p:cNvSpPr/>
          <p:nvPr/>
        </p:nvSpPr>
        <p:spPr>
          <a:xfrm>
            <a:off x="539552" y="1700808"/>
            <a:ext cx="2097822" cy="1152128"/>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t>Era de la Orientación a la </a:t>
            </a:r>
            <a:r>
              <a:rPr lang="es-CO" dirty="0" smtClean="0"/>
              <a:t>Producción </a:t>
            </a:r>
            <a:r>
              <a:rPr lang="es-CO" dirty="0" smtClean="0"/>
              <a:t>y al Producto </a:t>
            </a:r>
            <a:endParaRPr lang="es-CO" dirty="0"/>
          </a:p>
        </p:txBody>
      </p:sp>
      <p:sp>
        <p:nvSpPr>
          <p:cNvPr id="5" name="4 Redondear rectángulo de esquina diagonal"/>
          <p:cNvSpPr/>
          <p:nvPr/>
        </p:nvSpPr>
        <p:spPr>
          <a:xfrm>
            <a:off x="539552" y="2996952"/>
            <a:ext cx="2097822" cy="1152128"/>
          </a:xfrm>
          <a:prstGeom prst="round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CO" dirty="0" smtClean="0"/>
              <a:t>Era de la Orientación a las Ventas  y a la Distribución</a:t>
            </a:r>
            <a:endParaRPr lang="es-CO" dirty="0"/>
          </a:p>
        </p:txBody>
      </p:sp>
      <p:sp>
        <p:nvSpPr>
          <p:cNvPr id="6" name="5 Redondear rectángulo de esquina diagonal"/>
          <p:cNvSpPr/>
          <p:nvPr/>
        </p:nvSpPr>
        <p:spPr>
          <a:xfrm>
            <a:off x="539552" y="4293096"/>
            <a:ext cx="2097822" cy="1152128"/>
          </a:xfrm>
          <a:prstGeom prst="round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O" dirty="0" smtClean="0"/>
              <a:t>Era de la Orientación hacia el Cliente</a:t>
            </a:r>
            <a:endParaRPr lang="es-CO" dirty="0"/>
          </a:p>
        </p:txBody>
      </p:sp>
      <p:sp>
        <p:nvSpPr>
          <p:cNvPr id="7" name="6 Redondear rectángulo de esquina diagonal"/>
          <p:cNvSpPr/>
          <p:nvPr/>
        </p:nvSpPr>
        <p:spPr>
          <a:xfrm>
            <a:off x="529962" y="5589240"/>
            <a:ext cx="2097822" cy="1152128"/>
          </a:xfrm>
          <a:prstGeom prst="round2Diag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CO" dirty="0" smtClean="0"/>
              <a:t>Era de la Orientación al Mercado</a:t>
            </a:r>
            <a:endParaRPr lang="es-CO" dirty="0"/>
          </a:p>
        </p:txBody>
      </p:sp>
      <p:sp>
        <p:nvSpPr>
          <p:cNvPr id="8" name="7 Rectángulo"/>
          <p:cNvSpPr/>
          <p:nvPr/>
        </p:nvSpPr>
        <p:spPr>
          <a:xfrm>
            <a:off x="2974234" y="5541039"/>
            <a:ext cx="5993162" cy="1200329"/>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O" dirty="0" smtClean="0"/>
              <a:t>Se tenía </a:t>
            </a:r>
            <a:r>
              <a:rPr lang="es-CO" dirty="0"/>
              <a:t>el pensamiento de que el producto se vendía por sí solo. En aras de buscar costos más bajos, los esfuerzos se concentraron en la cadena productiva </a:t>
            </a:r>
            <a:r>
              <a:rPr lang="es-CO" dirty="0" smtClean="0"/>
              <a:t>y </a:t>
            </a:r>
            <a:r>
              <a:rPr lang="es-CO" dirty="0"/>
              <a:t>el consumidor sólo se preocupaba por obtener el producto de mejor </a:t>
            </a:r>
            <a:r>
              <a:rPr lang="es-CO" dirty="0" smtClean="0"/>
              <a:t>calidad.</a:t>
            </a:r>
            <a:endParaRPr lang="es-CO" dirty="0"/>
          </a:p>
        </p:txBody>
      </p:sp>
      <p:sp>
        <p:nvSpPr>
          <p:cNvPr id="9" name="8 Rectángulo"/>
          <p:cNvSpPr/>
          <p:nvPr/>
        </p:nvSpPr>
        <p:spPr>
          <a:xfrm>
            <a:off x="2974234" y="1700808"/>
            <a:ext cx="5993162" cy="1200329"/>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dirty="0" smtClean="0"/>
              <a:t>Las </a:t>
            </a:r>
            <a:r>
              <a:rPr lang="es-CO" dirty="0"/>
              <a:t>empresas se preocupaban por contratar más vendedores para encontrar nuevos </a:t>
            </a:r>
            <a:r>
              <a:rPr lang="es-CO" dirty="0" smtClean="0"/>
              <a:t>compradores. El consumidor </a:t>
            </a:r>
            <a:r>
              <a:rPr lang="es-CO" dirty="0"/>
              <a:t>se preocupaba entonces por obtener el producto de más fácil </a:t>
            </a:r>
            <a:r>
              <a:rPr lang="es-CO" dirty="0" smtClean="0"/>
              <a:t>acceso.</a:t>
            </a:r>
            <a:endParaRPr lang="es-CO" dirty="0"/>
          </a:p>
        </p:txBody>
      </p:sp>
      <p:sp>
        <p:nvSpPr>
          <p:cNvPr id="10" name="9 Rectángulo"/>
          <p:cNvSpPr/>
          <p:nvPr/>
        </p:nvSpPr>
        <p:spPr>
          <a:xfrm>
            <a:off x="2974234" y="3008114"/>
            <a:ext cx="5993162" cy="923330"/>
          </a:xfrm>
          <a:prstGeom prst="rect">
            <a:avLst/>
          </a:prstGeom>
          <a:ln w="38100"/>
        </p:spPr>
        <p:style>
          <a:lnRef idx="2">
            <a:schemeClr val="accent3"/>
          </a:lnRef>
          <a:fillRef idx="1">
            <a:schemeClr val="lt1"/>
          </a:fillRef>
          <a:effectRef idx="0">
            <a:schemeClr val="accent3"/>
          </a:effectRef>
          <a:fontRef idx="minor">
            <a:schemeClr val="dk1"/>
          </a:fontRef>
        </p:style>
        <p:txBody>
          <a:bodyPr wrap="square">
            <a:spAutoFit/>
          </a:bodyPr>
          <a:lstStyle/>
          <a:p>
            <a:pPr marL="0" indent="0" algn="just">
              <a:buNone/>
            </a:pPr>
            <a:r>
              <a:rPr lang="es-CO" dirty="0"/>
              <a:t>Cliente como actor principal en el intercambio comercial. Los esfuerzos de las empresas se orientan a la obtención de la satisfacción del </a:t>
            </a:r>
            <a:r>
              <a:rPr lang="es-CO" dirty="0" smtClean="0"/>
              <a:t>cliente.</a:t>
            </a:r>
            <a:endParaRPr lang="es-CO" dirty="0"/>
          </a:p>
        </p:txBody>
      </p:sp>
      <p:sp>
        <p:nvSpPr>
          <p:cNvPr id="11" name="10 Rectángulo"/>
          <p:cNvSpPr/>
          <p:nvPr/>
        </p:nvSpPr>
        <p:spPr>
          <a:xfrm>
            <a:off x="2992084" y="4195621"/>
            <a:ext cx="5980383" cy="1200329"/>
          </a:xfrm>
          <a:prstGeom prst="rect">
            <a:avLst/>
          </a:prstGeom>
          <a:ln w="3810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CO" dirty="0" smtClean="0"/>
              <a:t>La </a:t>
            </a:r>
            <a:r>
              <a:rPr lang="es-CO" dirty="0"/>
              <a:t>preocupación ya no está solamente en satisfacer las necesidades del cliente sino también en favorecer las necesidades del entorno. Se da un enfoque social al </a:t>
            </a:r>
            <a:r>
              <a:rPr lang="es-CO" dirty="0" smtClean="0"/>
              <a:t>marketing.</a:t>
            </a:r>
            <a:endParaRPr lang="es-CO" dirty="0"/>
          </a:p>
        </p:txBody>
      </p:sp>
    </p:spTree>
    <p:extLst>
      <p:ext uri="{BB962C8B-B14F-4D97-AF65-F5344CB8AC3E}">
        <p14:creationId xmlns:p14="http://schemas.microsoft.com/office/powerpoint/2010/main" val="4191598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98AC013-BBCE-8B48-8745-8DB7F67E9360}" type="slidenum">
              <a:rPr lang="es-ES" smtClean="0"/>
              <a:t>29</a:t>
            </a:fld>
            <a:endParaRPr lang="es-ES"/>
          </a:p>
        </p:txBody>
      </p:sp>
      <p:sp>
        <p:nvSpPr>
          <p:cNvPr id="3" name="2 Rectángulo"/>
          <p:cNvSpPr/>
          <p:nvPr/>
        </p:nvSpPr>
        <p:spPr>
          <a:xfrm>
            <a:off x="1102681" y="692696"/>
            <a:ext cx="69942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Juego de Palabras…</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CuadroTexto"/>
          <p:cNvSpPr txBox="1"/>
          <p:nvPr/>
        </p:nvSpPr>
        <p:spPr>
          <a:xfrm>
            <a:off x="539552" y="1616026"/>
            <a:ext cx="8136903" cy="646331"/>
          </a:xfrm>
          <a:prstGeom prst="rect">
            <a:avLst/>
          </a:prstGeom>
          <a:noFill/>
        </p:spPr>
        <p:txBody>
          <a:bodyPr wrap="square" rtlCol="0">
            <a:spAutoFit/>
          </a:bodyPr>
          <a:lstStyle/>
          <a:p>
            <a:pPr algn="ctr"/>
            <a:r>
              <a:rPr lang="es-CO" dirty="0" smtClean="0"/>
              <a:t>Selecciona </a:t>
            </a:r>
            <a:r>
              <a:rPr lang="es-CO" dirty="0" smtClean="0"/>
              <a:t>las </a:t>
            </a:r>
            <a:r>
              <a:rPr lang="es-CO" dirty="0" smtClean="0"/>
              <a:t>que consideres son las 7 principales palabras que se enmarcan en el mundo del marketing internacional.</a:t>
            </a:r>
            <a:endParaRPr lang="es-CO" dirty="0"/>
          </a:p>
        </p:txBody>
      </p:sp>
      <p:sp>
        <p:nvSpPr>
          <p:cNvPr id="5" name="4 Elipse"/>
          <p:cNvSpPr/>
          <p:nvPr/>
        </p:nvSpPr>
        <p:spPr>
          <a:xfrm>
            <a:off x="323528" y="3473388"/>
            <a:ext cx="2016224" cy="9637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O" dirty="0" smtClean="0">
                <a:solidFill>
                  <a:sysClr val="windowText" lastClr="000000"/>
                </a:solidFill>
              </a:rPr>
              <a:t>Demanda</a:t>
            </a:r>
            <a:endParaRPr lang="es-CO" dirty="0">
              <a:solidFill>
                <a:sysClr val="windowText" lastClr="000000"/>
              </a:solidFill>
            </a:endParaRPr>
          </a:p>
        </p:txBody>
      </p:sp>
      <p:sp>
        <p:nvSpPr>
          <p:cNvPr id="6" name="5 Elipse"/>
          <p:cNvSpPr/>
          <p:nvPr/>
        </p:nvSpPr>
        <p:spPr>
          <a:xfrm>
            <a:off x="323528" y="4625516"/>
            <a:ext cx="2016224" cy="9637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O" dirty="0" smtClean="0">
                <a:solidFill>
                  <a:sysClr val="windowText" lastClr="000000"/>
                </a:solidFill>
              </a:rPr>
              <a:t>Cliente</a:t>
            </a:r>
            <a:endParaRPr lang="es-CO" dirty="0">
              <a:solidFill>
                <a:sysClr val="windowText" lastClr="000000"/>
              </a:solidFill>
            </a:endParaRPr>
          </a:p>
        </p:txBody>
      </p:sp>
      <p:sp>
        <p:nvSpPr>
          <p:cNvPr id="7" name="6 Elipse"/>
          <p:cNvSpPr/>
          <p:nvPr/>
        </p:nvSpPr>
        <p:spPr>
          <a:xfrm>
            <a:off x="323528" y="5686062"/>
            <a:ext cx="2016224" cy="9637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solidFill>
                  <a:sysClr val="windowText" lastClr="000000"/>
                </a:solidFill>
              </a:rPr>
              <a:t>Empresa</a:t>
            </a:r>
            <a:endParaRPr lang="es-CO" dirty="0">
              <a:solidFill>
                <a:sysClr val="windowText" lastClr="000000"/>
              </a:solidFill>
            </a:endParaRPr>
          </a:p>
        </p:txBody>
      </p:sp>
      <p:sp>
        <p:nvSpPr>
          <p:cNvPr id="8" name="7 Elipse"/>
          <p:cNvSpPr/>
          <p:nvPr/>
        </p:nvSpPr>
        <p:spPr>
          <a:xfrm>
            <a:off x="2483768" y="5696238"/>
            <a:ext cx="2016224" cy="9637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O" dirty="0" smtClean="0">
                <a:solidFill>
                  <a:sysClr val="windowText" lastClr="000000"/>
                </a:solidFill>
              </a:rPr>
              <a:t>Publicidad</a:t>
            </a:r>
            <a:endParaRPr lang="es-CO" dirty="0">
              <a:solidFill>
                <a:sysClr val="windowText" lastClr="000000"/>
              </a:solidFill>
            </a:endParaRPr>
          </a:p>
        </p:txBody>
      </p:sp>
      <p:sp>
        <p:nvSpPr>
          <p:cNvPr id="9" name="8 Elipse"/>
          <p:cNvSpPr/>
          <p:nvPr/>
        </p:nvSpPr>
        <p:spPr>
          <a:xfrm>
            <a:off x="2491979" y="4623048"/>
            <a:ext cx="2016224" cy="9637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solidFill>
                  <a:sysClr val="windowText" lastClr="000000"/>
                </a:solidFill>
              </a:rPr>
              <a:t>Política</a:t>
            </a:r>
            <a:endParaRPr lang="es-CO" dirty="0">
              <a:solidFill>
                <a:sysClr val="windowText" lastClr="000000"/>
              </a:solidFill>
            </a:endParaRPr>
          </a:p>
        </p:txBody>
      </p:sp>
      <p:sp>
        <p:nvSpPr>
          <p:cNvPr id="10" name="9 Elipse"/>
          <p:cNvSpPr/>
          <p:nvPr/>
        </p:nvSpPr>
        <p:spPr>
          <a:xfrm>
            <a:off x="2483768" y="3473388"/>
            <a:ext cx="2016224" cy="9637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solidFill>
                  <a:sysClr val="windowText" lastClr="000000"/>
                </a:solidFill>
              </a:rPr>
              <a:t>Tecnología</a:t>
            </a:r>
            <a:endParaRPr lang="es-CO" dirty="0">
              <a:solidFill>
                <a:sysClr val="windowText" lastClr="000000"/>
              </a:solidFill>
            </a:endParaRPr>
          </a:p>
        </p:txBody>
      </p:sp>
      <p:sp>
        <p:nvSpPr>
          <p:cNvPr id="11" name="10 Elipse"/>
          <p:cNvSpPr/>
          <p:nvPr/>
        </p:nvSpPr>
        <p:spPr>
          <a:xfrm>
            <a:off x="4716016" y="5705636"/>
            <a:ext cx="2016224" cy="9637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solidFill>
                  <a:sysClr val="windowText" lastClr="000000"/>
                </a:solidFill>
              </a:rPr>
              <a:t>Producción</a:t>
            </a:r>
            <a:endParaRPr lang="es-CO" dirty="0">
              <a:solidFill>
                <a:sysClr val="windowText" lastClr="000000"/>
              </a:solidFill>
            </a:endParaRPr>
          </a:p>
        </p:txBody>
      </p:sp>
      <p:sp>
        <p:nvSpPr>
          <p:cNvPr id="12" name="11 Elipse"/>
          <p:cNvSpPr/>
          <p:nvPr/>
        </p:nvSpPr>
        <p:spPr>
          <a:xfrm>
            <a:off x="4715407" y="4623048"/>
            <a:ext cx="2016224" cy="9637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O" dirty="0" smtClean="0">
                <a:solidFill>
                  <a:sysClr val="windowText" lastClr="000000"/>
                </a:solidFill>
              </a:rPr>
              <a:t>Precio</a:t>
            </a:r>
            <a:endParaRPr lang="es-CO" dirty="0">
              <a:solidFill>
                <a:sysClr val="windowText" lastClr="000000"/>
              </a:solidFill>
            </a:endParaRPr>
          </a:p>
        </p:txBody>
      </p:sp>
      <p:sp>
        <p:nvSpPr>
          <p:cNvPr id="13" name="12 Elipse"/>
          <p:cNvSpPr/>
          <p:nvPr/>
        </p:nvSpPr>
        <p:spPr>
          <a:xfrm>
            <a:off x="2491979" y="2393268"/>
            <a:ext cx="2016224" cy="9637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solidFill>
                  <a:sysClr val="windowText" lastClr="000000"/>
                </a:solidFill>
              </a:rPr>
              <a:t>Cultura</a:t>
            </a:r>
            <a:endParaRPr lang="es-CO" dirty="0">
              <a:solidFill>
                <a:sysClr val="windowText" lastClr="000000"/>
              </a:solidFill>
            </a:endParaRPr>
          </a:p>
        </p:txBody>
      </p:sp>
      <p:sp>
        <p:nvSpPr>
          <p:cNvPr id="14" name="13 Elipse"/>
          <p:cNvSpPr/>
          <p:nvPr/>
        </p:nvSpPr>
        <p:spPr>
          <a:xfrm>
            <a:off x="4715407" y="2393268"/>
            <a:ext cx="2016224" cy="9637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solidFill>
                  <a:sysClr val="windowText" lastClr="000000"/>
                </a:solidFill>
              </a:rPr>
              <a:t>Economía</a:t>
            </a:r>
            <a:endParaRPr lang="es-CO" dirty="0">
              <a:solidFill>
                <a:sysClr val="windowText" lastClr="000000"/>
              </a:solidFill>
            </a:endParaRPr>
          </a:p>
        </p:txBody>
      </p:sp>
      <p:sp>
        <p:nvSpPr>
          <p:cNvPr id="15" name="14 Elipse"/>
          <p:cNvSpPr/>
          <p:nvPr/>
        </p:nvSpPr>
        <p:spPr>
          <a:xfrm>
            <a:off x="4716016" y="3473388"/>
            <a:ext cx="2016224" cy="9637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O" dirty="0" smtClean="0">
                <a:solidFill>
                  <a:sysClr val="windowText" lastClr="000000"/>
                </a:solidFill>
              </a:rPr>
              <a:t>Distribución</a:t>
            </a:r>
            <a:endParaRPr lang="es-CO" dirty="0">
              <a:solidFill>
                <a:sysClr val="windowText" lastClr="000000"/>
              </a:solidFill>
            </a:endParaRPr>
          </a:p>
        </p:txBody>
      </p:sp>
      <p:sp>
        <p:nvSpPr>
          <p:cNvPr id="16" name="15 Elipse"/>
          <p:cNvSpPr/>
          <p:nvPr/>
        </p:nvSpPr>
        <p:spPr>
          <a:xfrm>
            <a:off x="6838122" y="5725921"/>
            <a:ext cx="2016224" cy="9637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O" dirty="0" smtClean="0">
                <a:solidFill>
                  <a:sysClr val="windowText" lastClr="000000"/>
                </a:solidFill>
              </a:rPr>
              <a:t>Oferta</a:t>
            </a:r>
            <a:endParaRPr lang="es-CO" dirty="0">
              <a:solidFill>
                <a:sysClr val="windowText" lastClr="000000"/>
              </a:solidFill>
            </a:endParaRPr>
          </a:p>
        </p:txBody>
      </p:sp>
      <p:sp>
        <p:nvSpPr>
          <p:cNvPr id="17" name="16 Elipse"/>
          <p:cNvSpPr/>
          <p:nvPr/>
        </p:nvSpPr>
        <p:spPr>
          <a:xfrm>
            <a:off x="6836296" y="4645801"/>
            <a:ext cx="2016224" cy="9637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solidFill>
                  <a:sysClr val="windowText" lastClr="000000"/>
                </a:solidFill>
              </a:rPr>
              <a:t>Necesidad</a:t>
            </a:r>
            <a:endParaRPr lang="es-CO" dirty="0">
              <a:solidFill>
                <a:sysClr val="windowText" lastClr="000000"/>
              </a:solidFill>
            </a:endParaRPr>
          </a:p>
        </p:txBody>
      </p:sp>
      <p:sp>
        <p:nvSpPr>
          <p:cNvPr id="18" name="17 Elipse"/>
          <p:cNvSpPr/>
          <p:nvPr/>
        </p:nvSpPr>
        <p:spPr>
          <a:xfrm>
            <a:off x="6804248" y="3493673"/>
            <a:ext cx="2016224" cy="9637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solidFill>
                  <a:sysClr val="windowText" lastClr="000000"/>
                </a:solidFill>
              </a:rPr>
              <a:t>Planeación</a:t>
            </a:r>
            <a:endParaRPr lang="es-CO" dirty="0">
              <a:solidFill>
                <a:sysClr val="windowText" lastClr="000000"/>
              </a:solidFill>
            </a:endParaRPr>
          </a:p>
        </p:txBody>
      </p:sp>
      <p:sp>
        <p:nvSpPr>
          <p:cNvPr id="19" name="18 Elipse"/>
          <p:cNvSpPr/>
          <p:nvPr/>
        </p:nvSpPr>
        <p:spPr>
          <a:xfrm>
            <a:off x="6836296" y="2385933"/>
            <a:ext cx="2016224" cy="9637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O" dirty="0" smtClean="0">
                <a:solidFill>
                  <a:sysClr val="windowText" lastClr="000000"/>
                </a:solidFill>
              </a:rPr>
              <a:t>Internacional</a:t>
            </a:r>
            <a:endParaRPr lang="es-CO" dirty="0">
              <a:solidFill>
                <a:sysClr val="windowText" lastClr="000000"/>
              </a:solidFill>
            </a:endParaRPr>
          </a:p>
        </p:txBody>
      </p:sp>
      <p:sp>
        <p:nvSpPr>
          <p:cNvPr id="20" name="19 Elipse"/>
          <p:cNvSpPr/>
          <p:nvPr/>
        </p:nvSpPr>
        <p:spPr>
          <a:xfrm>
            <a:off x="323528" y="2393268"/>
            <a:ext cx="2016224" cy="9637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smtClean="0">
                <a:solidFill>
                  <a:sysClr val="windowText" lastClr="000000"/>
                </a:solidFill>
              </a:rPr>
              <a:t>Entorno</a:t>
            </a:r>
            <a:endParaRPr lang="es-CO" dirty="0">
              <a:solidFill>
                <a:sysClr val="windowText" lastClr="000000"/>
              </a:solidFill>
            </a:endParaRPr>
          </a:p>
        </p:txBody>
      </p:sp>
    </p:spTree>
    <p:extLst>
      <p:ext uri="{BB962C8B-B14F-4D97-AF65-F5344CB8AC3E}">
        <p14:creationId xmlns:p14="http://schemas.microsoft.com/office/powerpoint/2010/main" val="936592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p:txBody>
          <a:bodyPr>
            <a:normAutofit fontScale="85000" lnSpcReduction="10000"/>
          </a:bodyPr>
          <a:lstStyle/>
          <a:p>
            <a:pPr lvl="0" algn="just"/>
            <a:r>
              <a:rPr lang="es-CO" dirty="0"/>
              <a:t>Identifica los conceptos generales del marketing resaltando su aplicabilidad en la formulación del plan de marketing internacional.</a:t>
            </a:r>
          </a:p>
          <a:p>
            <a:pPr algn="just"/>
            <a:endParaRPr lang="es-CO" dirty="0"/>
          </a:p>
          <a:p>
            <a:pPr lvl="0" algn="just"/>
            <a:r>
              <a:rPr lang="es-CO" dirty="0"/>
              <a:t>Determina la importancia de los mercados globales y su demanda para establecer los aspectos relevantes en la formulación del plan de marketing internacional. </a:t>
            </a:r>
          </a:p>
          <a:p>
            <a:pPr algn="just"/>
            <a:endParaRPr lang="es-CO" dirty="0"/>
          </a:p>
          <a:p>
            <a:pPr lvl="0" algn="just"/>
            <a:r>
              <a:rPr lang="es-CO" dirty="0"/>
              <a:t>Analiza las perspectivas de los mercados internacionales como punto de partida para la construcción de un plan de marketing internacional.</a:t>
            </a:r>
          </a:p>
          <a:p>
            <a:pPr algn="just"/>
            <a:endParaRPr lang="es-CO" dirty="0"/>
          </a:p>
          <a:p>
            <a:pPr marL="0" indent="0" algn="just">
              <a:buNone/>
            </a:pPr>
            <a:endParaRPr lang="es-CO" dirty="0"/>
          </a:p>
        </p:txBody>
      </p:sp>
      <p:sp>
        <p:nvSpPr>
          <p:cNvPr id="4" name="Marcador de número de diapositiva 3"/>
          <p:cNvSpPr>
            <a:spLocks noGrp="1"/>
          </p:cNvSpPr>
          <p:nvPr>
            <p:ph type="sldNum" sz="quarter" idx="12"/>
          </p:nvPr>
        </p:nvSpPr>
        <p:spPr/>
        <p:txBody>
          <a:bodyPr/>
          <a:lstStyle/>
          <a:p>
            <a:fld id="{EA0123D8-37A9-3642-A99C-65BDAF54CDB9}" type="slidenum">
              <a:rPr lang="es-ES" smtClean="0"/>
              <a:t>3</a:t>
            </a:fld>
            <a:endParaRPr lang="es-ES"/>
          </a:p>
        </p:txBody>
      </p:sp>
      <p:sp>
        <p:nvSpPr>
          <p:cNvPr id="3" name="CuadroTexto 1"/>
          <p:cNvSpPr txBox="1"/>
          <p:nvPr/>
        </p:nvSpPr>
        <p:spPr>
          <a:xfrm>
            <a:off x="539552" y="674693"/>
            <a:ext cx="7632848" cy="523220"/>
          </a:xfrm>
          <a:prstGeom prst="rect">
            <a:avLst/>
          </a:prstGeom>
          <a:noFill/>
        </p:spPr>
        <p:txBody>
          <a:bodyPr wrap="square" rtlCol="0">
            <a:spAutoFit/>
          </a:bodyPr>
          <a:lstStyle/>
          <a:p>
            <a:pPr algn="ctr"/>
            <a:r>
              <a:rPr lang="es-CO" sz="2800" b="1" dirty="0" smtClean="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COMPETENCIAS ESPECÍFICAS </a:t>
            </a:r>
            <a:endParaRPr lang="es-CO" sz="2800"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29197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A0123D8-37A9-3642-A99C-65BDAF54CDB9}" type="slidenum">
              <a:rPr lang="es-ES" smtClean="0"/>
              <a:t>30</a:t>
            </a:fld>
            <a:endParaRPr lang="es-ES"/>
          </a:p>
        </p:txBody>
      </p:sp>
      <p:sp>
        <p:nvSpPr>
          <p:cNvPr id="3" name="CuadroTexto 1"/>
          <p:cNvSpPr txBox="1"/>
          <p:nvPr/>
        </p:nvSpPr>
        <p:spPr>
          <a:xfrm>
            <a:off x="539552" y="674693"/>
            <a:ext cx="7632848" cy="523220"/>
          </a:xfrm>
          <a:prstGeom prst="rect">
            <a:avLst/>
          </a:prstGeom>
          <a:noFill/>
        </p:spPr>
        <p:txBody>
          <a:bodyPr wrap="square" rtlCol="0">
            <a:spAutoFit/>
          </a:bodyPr>
          <a:lstStyle/>
          <a:p>
            <a:pPr algn="ctr"/>
            <a:r>
              <a:rPr lang="es-CO" sz="2800" b="1" dirty="0" smtClean="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EVALUACIÓN </a:t>
            </a:r>
            <a:endParaRPr lang="es-CO" sz="2800"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5" name="4 CuadroTexto"/>
          <p:cNvSpPr txBox="1"/>
          <p:nvPr/>
        </p:nvSpPr>
        <p:spPr>
          <a:xfrm>
            <a:off x="683568" y="1412776"/>
            <a:ext cx="7848872" cy="4247317"/>
          </a:xfrm>
          <a:prstGeom prst="rect">
            <a:avLst/>
          </a:prstGeom>
          <a:noFill/>
        </p:spPr>
        <p:txBody>
          <a:bodyPr wrap="square" rtlCol="0">
            <a:spAutoFit/>
          </a:bodyPr>
          <a:lstStyle/>
          <a:p>
            <a:pPr algn="just">
              <a:lnSpc>
                <a:spcPct val="150000"/>
              </a:lnSpc>
            </a:pPr>
            <a:r>
              <a:rPr lang="es-CO" sz="2000" dirty="0" smtClean="0"/>
              <a:t>La </a:t>
            </a:r>
            <a:r>
              <a:rPr lang="es-CO" sz="2000" dirty="0"/>
              <a:t>evaluación es una herramienta que permite verificar el aprendizaje </a:t>
            </a:r>
            <a:r>
              <a:rPr lang="es-CO" sz="2000" dirty="0" smtClean="0"/>
              <a:t>logrado por parte de los estudiantes. </a:t>
            </a:r>
          </a:p>
          <a:p>
            <a:pPr algn="just">
              <a:lnSpc>
                <a:spcPct val="150000"/>
              </a:lnSpc>
            </a:pPr>
            <a:endParaRPr lang="es-CO" sz="2000" dirty="0"/>
          </a:p>
          <a:p>
            <a:pPr algn="just">
              <a:lnSpc>
                <a:spcPct val="150000"/>
              </a:lnSpc>
            </a:pPr>
            <a:r>
              <a:rPr lang="es-CO" sz="2000" dirty="0" smtClean="0"/>
              <a:t>En el OVA cumple </a:t>
            </a:r>
            <a:r>
              <a:rPr lang="es-CO" sz="2000" dirty="0"/>
              <a:t>una función formativa</a:t>
            </a:r>
            <a:r>
              <a:rPr lang="es-CO" sz="2000" dirty="0" smtClean="0"/>
              <a:t>, ya que el estudiante comprueba lo aprendido en los contenidos y en caso de responder incorrectamente</a:t>
            </a:r>
            <a:r>
              <a:rPr lang="es-CO" sz="2000" dirty="0"/>
              <a:t>, </a:t>
            </a:r>
            <a:r>
              <a:rPr lang="es-CO" sz="2000" dirty="0" smtClean="0"/>
              <a:t>se emiten mensajes que sugieren </a:t>
            </a:r>
            <a:r>
              <a:rPr lang="es-CO" sz="2000" dirty="0"/>
              <a:t>revisar los conceptos que se necesitan </a:t>
            </a:r>
            <a:r>
              <a:rPr lang="es-CO" sz="2000" dirty="0" smtClean="0"/>
              <a:t>afianzar. Cuando la respuesta es correcta, </a:t>
            </a:r>
            <a:r>
              <a:rPr lang="es-CO" sz="2000" dirty="0"/>
              <a:t>los mensajes corroboran las ideas sobre las cuales se sustentan la respuesta acertadas.</a:t>
            </a:r>
            <a:r>
              <a:rPr lang="es-CO" sz="2000" dirty="0" smtClean="0"/>
              <a:t> </a:t>
            </a:r>
          </a:p>
        </p:txBody>
      </p:sp>
    </p:spTree>
    <p:extLst>
      <p:ext uri="{BB962C8B-B14F-4D97-AF65-F5344CB8AC3E}">
        <p14:creationId xmlns:p14="http://schemas.microsoft.com/office/powerpoint/2010/main" val="181795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98AC013-BBCE-8B48-8745-8DB7F67E9360}" type="slidenum">
              <a:rPr lang="es-ES" smtClean="0"/>
              <a:t>31</a:t>
            </a:fld>
            <a:endParaRPr lang="es-ES"/>
          </a:p>
        </p:txBody>
      </p:sp>
      <p:sp>
        <p:nvSpPr>
          <p:cNvPr id="3" name="2 CuadroTexto"/>
          <p:cNvSpPr txBox="1"/>
          <p:nvPr/>
        </p:nvSpPr>
        <p:spPr>
          <a:xfrm>
            <a:off x="143508" y="1340768"/>
            <a:ext cx="8748972" cy="1015663"/>
          </a:xfrm>
          <a:prstGeom prst="rect">
            <a:avLst/>
          </a:prstGeom>
          <a:noFill/>
        </p:spPr>
        <p:txBody>
          <a:bodyPr wrap="square" rtlCol="0">
            <a:spAutoFit/>
          </a:bodyPr>
          <a:lstStyle/>
          <a:p>
            <a:pPr algn="just"/>
            <a:r>
              <a:rPr lang="es-CO" sz="2000" i="1" dirty="0" smtClean="0"/>
              <a:t>Relaciona los siguientes campos de aplicación del marketing con los mercados globales. </a:t>
            </a:r>
            <a:r>
              <a:rPr lang="es-CO" sz="2000" b="1" i="1" dirty="0" smtClean="0"/>
              <a:t>Nota: </a:t>
            </a:r>
            <a:r>
              <a:rPr lang="es-CO" sz="2000" i="1" dirty="0" smtClean="0"/>
              <a:t>Existen dos campos de aplicación que se pueden relacionar con un solo aspecto de los Mercados Globales.</a:t>
            </a:r>
            <a:endParaRPr lang="es-CO" sz="2000" i="1" dirty="0"/>
          </a:p>
        </p:txBody>
      </p:sp>
      <p:sp>
        <p:nvSpPr>
          <p:cNvPr id="4" name="3 Rectángulo"/>
          <p:cNvSpPr/>
          <p:nvPr/>
        </p:nvSpPr>
        <p:spPr>
          <a:xfrm>
            <a:off x="415138" y="116632"/>
            <a:ext cx="8045294" cy="1200329"/>
          </a:xfrm>
          <a:prstGeom prst="rect">
            <a:avLst/>
          </a:prstGeom>
          <a:noFill/>
        </p:spPr>
        <p:txBody>
          <a:bodyPr wrap="square" lIns="91440" tIns="45720" rIns="91440" bIns="45720">
            <a:spAutoFit/>
          </a:bodyPr>
          <a:lstStyle/>
          <a:p>
            <a:pPr algn="ctr"/>
            <a:r>
              <a:rPr lang="es-E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Campos de Aplicación del Marketing y los Mercados Globales</a:t>
            </a:r>
            <a:endParaRPr lang="es-E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4 Rectángulo redondeado"/>
          <p:cNvSpPr/>
          <p:nvPr/>
        </p:nvSpPr>
        <p:spPr>
          <a:xfrm>
            <a:off x="107504" y="2421244"/>
            <a:ext cx="1584176" cy="8637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O" dirty="0" smtClean="0"/>
              <a:t>Social</a:t>
            </a:r>
            <a:endParaRPr lang="es-CO" dirty="0"/>
          </a:p>
        </p:txBody>
      </p:sp>
      <p:sp>
        <p:nvSpPr>
          <p:cNvPr id="6" name="5 Rectángulo redondeado"/>
          <p:cNvSpPr/>
          <p:nvPr/>
        </p:nvSpPr>
        <p:spPr>
          <a:xfrm>
            <a:off x="5508104" y="2421244"/>
            <a:ext cx="1584176" cy="8637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O" dirty="0" smtClean="0"/>
              <a:t>Público</a:t>
            </a:r>
            <a:endParaRPr lang="es-CO" dirty="0"/>
          </a:p>
        </p:txBody>
      </p:sp>
      <p:sp>
        <p:nvSpPr>
          <p:cNvPr id="7" name="6 Rectángulo redondeado"/>
          <p:cNvSpPr/>
          <p:nvPr/>
        </p:nvSpPr>
        <p:spPr>
          <a:xfrm>
            <a:off x="1907704" y="2420888"/>
            <a:ext cx="1584176" cy="8637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smtClean="0"/>
              <a:t>Internacional</a:t>
            </a:r>
            <a:endParaRPr lang="es-CO" dirty="0"/>
          </a:p>
        </p:txBody>
      </p:sp>
      <p:sp>
        <p:nvSpPr>
          <p:cNvPr id="8" name="7 Rectángulo redondeado"/>
          <p:cNvSpPr/>
          <p:nvPr/>
        </p:nvSpPr>
        <p:spPr>
          <a:xfrm>
            <a:off x="3707904" y="2421600"/>
            <a:ext cx="1584176" cy="8637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O" dirty="0" smtClean="0"/>
              <a:t>Interno</a:t>
            </a:r>
            <a:endParaRPr lang="es-CO" dirty="0"/>
          </a:p>
        </p:txBody>
      </p:sp>
      <p:sp>
        <p:nvSpPr>
          <p:cNvPr id="10" name="9 Rectángulo redondeado"/>
          <p:cNvSpPr/>
          <p:nvPr/>
        </p:nvSpPr>
        <p:spPr>
          <a:xfrm>
            <a:off x="7308304" y="2421244"/>
            <a:ext cx="1584176" cy="8637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dirty="0" smtClean="0"/>
              <a:t>Político</a:t>
            </a:r>
            <a:endParaRPr lang="es-CO" dirty="0"/>
          </a:p>
        </p:txBody>
      </p:sp>
      <p:sp>
        <p:nvSpPr>
          <p:cNvPr id="11" name="10 Rectángulo"/>
          <p:cNvSpPr/>
          <p:nvPr/>
        </p:nvSpPr>
        <p:spPr>
          <a:xfrm>
            <a:off x="143507" y="4797152"/>
            <a:ext cx="2124237" cy="8640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O" dirty="0" smtClean="0"/>
              <a:t>Comercio Internacional</a:t>
            </a:r>
            <a:endParaRPr lang="es-CO" dirty="0"/>
          </a:p>
        </p:txBody>
      </p:sp>
      <p:sp>
        <p:nvSpPr>
          <p:cNvPr id="12" name="11 Rectángulo"/>
          <p:cNvSpPr/>
          <p:nvPr/>
        </p:nvSpPr>
        <p:spPr>
          <a:xfrm>
            <a:off x="2375755" y="4797152"/>
            <a:ext cx="2124237"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O" dirty="0" smtClean="0"/>
              <a:t>Corporaciones Multinacionales</a:t>
            </a:r>
            <a:endParaRPr lang="es-CO" dirty="0"/>
          </a:p>
        </p:txBody>
      </p:sp>
      <p:sp>
        <p:nvSpPr>
          <p:cNvPr id="13" name="12 Rectángulo"/>
          <p:cNvSpPr/>
          <p:nvPr/>
        </p:nvSpPr>
        <p:spPr>
          <a:xfrm>
            <a:off x="4608003" y="4797152"/>
            <a:ext cx="2124237"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dirty="0" smtClean="0"/>
              <a:t>Acuerdos Internacionales</a:t>
            </a:r>
            <a:endParaRPr lang="es-CO" dirty="0"/>
          </a:p>
        </p:txBody>
      </p:sp>
      <p:sp>
        <p:nvSpPr>
          <p:cNvPr id="14" name="13 Rectángulo"/>
          <p:cNvSpPr/>
          <p:nvPr/>
        </p:nvSpPr>
        <p:spPr>
          <a:xfrm>
            <a:off x="6840251" y="4797152"/>
            <a:ext cx="2124237" cy="8640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smtClean="0"/>
              <a:t>Marketing Internacional</a:t>
            </a:r>
            <a:endParaRPr lang="es-CO" dirty="0"/>
          </a:p>
        </p:txBody>
      </p:sp>
      <p:sp>
        <p:nvSpPr>
          <p:cNvPr id="15" name="14 CuadroTexto"/>
          <p:cNvSpPr txBox="1"/>
          <p:nvPr/>
        </p:nvSpPr>
        <p:spPr>
          <a:xfrm>
            <a:off x="-152492" y="3595663"/>
            <a:ext cx="9333004" cy="769441"/>
          </a:xfrm>
          <a:prstGeom prst="rect">
            <a:avLst/>
          </a:prstGeom>
          <a:noFill/>
        </p:spPr>
        <p:txBody>
          <a:bodyPr wrap="none" rtlCol="0">
            <a:spAutoFit/>
          </a:bodyPr>
          <a:lstStyle/>
          <a:p>
            <a:pPr algn="ctr"/>
            <a:r>
              <a:rPr lang="es-CO" sz="4400" b="1" dirty="0" smtClean="0"/>
              <a:t>- - - - - - - - - - - - - - - - - - - - - - - - - - -</a:t>
            </a:r>
            <a:endParaRPr lang="es-CO" sz="4400" b="1" dirty="0"/>
          </a:p>
        </p:txBody>
      </p:sp>
    </p:spTree>
    <p:extLst>
      <p:ext uri="{BB962C8B-B14F-4D97-AF65-F5344CB8AC3E}">
        <p14:creationId xmlns:p14="http://schemas.microsoft.com/office/powerpoint/2010/main" val="1736647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260648"/>
            <a:ext cx="7560840" cy="1008112"/>
          </a:xfrm>
        </p:spPr>
        <p:txBody>
          <a:bodyPr>
            <a:normAutofit fontScale="90000"/>
          </a:bodyPr>
          <a:lstStyle/>
          <a:p>
            <a:r>
              <a:rPr lang="es-CO" b="1" dirty="0" smtClean="0"/>
              <a:t>Aclaración de Respuestas Correctas</a:t>
            </a:r>
            <a:endParaRPr lang="es-CO" b="1" dirty="0"/>
          </a:p>
        </p:txBody>
      </p:sp>
      <p:sp>
        <p:nvSpPr>
          <p:cNvPr id="4" name="3 Marcador de texto"/>
          <p:cNvSpPr>
            <a:spLocks noGrp="1"/>
          </p:cNvSpPr>
          <p:nvPr>
            <p:ph type="body" idx="1"/>
          </p:nvPr>
        </p:nvSpPr>
        <p:spPr>
          <a:xfrm>
            <a:off x="457200" y="1358230"/>
            <a:ext cx="4040188" cy="639762"/>
          </a:xfrm>
        </p:spPr>
        <p:txBody>
          <a:bodyPr>
            <a:normAutofit fontScale="85000" lnSpcReduction="20000"/>
          </a:bodyPr>
          <a:lstStyle/>
          <a:p>
            <a:pPr algn="ctr"/>
            <a:r>
              <a:rPr lang="es-CO" dirty="0" smtClean="0"/>
              <a:t>Campo Social y Público + Mercados Globales: Comercio Internacional</a:t>
            </a:r>
            <a:endParaRPr lang="es-CO" dirty="0"/>
          </a:p>
        </p:txBody>
      </p:sp>
      <p:sp>
        <p:nvSpPr>
          <p:cNvPr id="5" name="4 Marcador de contenido"/>
          <p:cNvSpPr>
            <a:spLocks noGrp="1"/>
          </p:cNvSpPr>
          <p:nvPr>
            <p:ph sz="half" idx="2"/>
          </p:nvPr>
        </p:nvSpPr>
        <p:spPr>
          <a:xfrm>
            <a:off x="457200" y="1997992"/>
            <a:ext cx="4040188" cy="3951288"/>
          </a:xfrm>
        </p:spPr>
        <p:txBody>
          <a:bodyPr>
            <a:normAutofit fontScale="92500" lnSpcReduction="20000"/>
          </a:bodyPr>
          <a:lstStyle/>
          <a:p>
            <a:pPr marL="0" indent="0" algn="just">
              <a:buNone/>
            </a:pPr>
            <a:r>
              <a:rPr lang="es-CO" dirty="0" smtClean="0"/>
              <a:t>En palabras de William </a:t>
            </a:r>
            <a:r>
              <a:rPr lang="es-CO" dirty="0" err="1" smtClean="0"/>
              <a:t>Stanton</a:t>
            </a:r>
            <a:r>
              <a:rPr lang="es-CO" dirty="0"/>
              <a:t> (2007), </a:t>
            </a:r>
            <a:r>
              <a:rPr lang="es-CO" dirty="0" smtClean="0"/>
              <a:t>“el comercio </a:t>
            </a:r>
            <a:r>
              <a:rPr lang="es-CO" dirty="0"/>
              <a:t>internacional </a:t>
            </a:r>
            <a:r>
              <a:rPr lang="es-CO" dirty="0" smtClean="0"/>
              <a:t>ha </a:t>
            </a:r>
            <a:r>
              <a:rPr lang="es-CO" dirty="0"/>
              <a:t>sido parte del desarrollo de las </a:t>
            </a:r>
            <a:r>
              <a:rPr lang="es-CO" dirty="0" smtClean="0"/>
              <a:t>civilizaciones”, por lo que relacionarlo con el campo de aplicación Social y Público no aleja esta realidad de que el marketing desarrollado por empresas públicas y privadas, siempre está en búsqueda de el bienestar del consumidor específico y de la sociedad en general.</a:t>
            </a:r>
            <a:endParaRPr lang="es-CO" dirty="0"/>
          </a:p>
        </p:txBody>
      </p:sp>
      <p:sp>
        <p:nvSpPr>
          <p:cNvPr id="6" name="5 Marcador de texto"/>
          <p:cNvSpPr>
            <a:spLocks noGrp="1"/>
          </p:cNvSpPr>
          <p:nvPr>
            <p:ph type="body" sz="quarter" idx="3"/>
          </p:nvPr>
        </p:nvSpPr>
        <p:spPr>
          <a:xfrm>
            <a:off x="4645025" y="1358230"/>
            <a:ext cx="4041775" cy="639762"/>
          </a:xfrm>
        </p:spPr>
        <p:txBody>
          <a:bodyPr>
            <a:normAutofit fontScale="85000" lnSpcReduction="20000"/>
          </a:bodyPr>
          <a:lstStyle/>
          <a:p>
            <a:pPr algn="ctr"/>
            <a:r>
              <a:rPr lang="es-CO" dirty="0" smtClean="0"/>
              <a:t>Campo: Internacional +  Mercados Globales: Marketing Internacional</a:t>
            </a:r>
            <a:endParaRPr lang="es-CO" dirty="0"/>
          </a:p>
        </p:txBody>
      </p:sp>
      <p:sp>
        <p:nvSpPr>
          <p:cNvPr id="7" name="6 Marcador de contenido"/>
          <p:cNvSpPr>
            <a:spLocks noGrp="1"/>
          </p:cNvSpPr>
          <p:nvPr>
            <p:ph sz="quarter" idx="4"/>
          </p:nvPr>
        </p:nvSpPr>
        <p:spPr>
          <a:xfrm>
            <a:off x="4645025" y="1997992"/>
            <a:ext cx="4103439" cy="4311328"/>
          </a:xfrm>
        </p:spPr>
        <p:txBody>
          <a:bodyPr>
            <a:normAutofit fontScale="92500" lnSpcReduction="20000"/>
          </a:bodyPr>
          <a:lstStyle/>
          <a:p>
            <a:pPr marL="0" indent="0" algn="just">
              <a:buNone/>
            </a:pPr>
            <a:r>
              <a:rPr lang="es-CO" dirty="0" smtClean="0"/>
              <a:t>El marketing tiene un alcance internacional al momento en que la empresa desarrolla actividades tendientes a lograr sus objetivos en los mercados exteriores. Cuando una empresa decide emprender acciones de internacionalización, lo hace porque ha visto oportunidades en el mercado exterior. Todo esto debe ir acompañado de un correcto Plan de Marketing Internacional que permita encaminar estos esfuerzos en unos logros alcanzables.</a:t>
            </a:r>
            <a:endParaRPr lang="es-CO" dirty="0"/>
          </a:p>
        </p:txBody>
      </p:sp>
      <p:sp>
        <p:nvSpPr>
          <p:cNvPr id="2" name="1 Marcador de número de diapositiva"/>
          <p:cNvSpPr>
            <a:spLocks noGrp="1"/>
          </p:cNvSpPr>
          <p:nvPr>
            <p:ph type="sldNum" sz="quarter" idx="12"/>
          </p:nvPr>
        </p:nvSpPr>
        <p:spPr/>
        <p:txBody>
          <a:bodyPr/>
          <a:lstStyle/>
          <a:p>
            <a:fld id="{C98AC013-BBCE-8B48-8745-8DB7F67E9360}" type="slidenum">
              <a:rPr lang="es-ES" smtClean="0"/>
              <a:t>32</a:t>
            </a:fld>
            <a:endParaRPr lang="es-ES"/>
          </a:p>
        </p:txBody>
      </p:sp>
    </p:spTree>
    <p:extLst>
      <p:ext uri="{BB962C8B-B14F-4D97-AF65-F5344CB8AC3E}">
        <p14:creationId xmlns:p14="http://schemas.microsoft.com/office/powerpoint/2010/main" val="2685149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836712"/>
            <a:ext cx="4040188" cy="639762"/>
          </a:xfrm>
        </p:spPr>
        <p:txBody>
          <a:bodyPr>
            <a:normAutofit fontScale="77500" lnSpcReduction="20000"/>
          </a:bodyPr>
          <a:lstStyle/>
          <a:p>
            <a:pPr algn="ctr"/>
            <a:r>
              <a:rPr lang="es-CO" dirty="0" smtClean="0"/>
              <a:t>Campo: Interno + Mercados Globales: Corporaciones Multinacionales</a:t>
            </a:r>
            <a:endParaRPr lang="es-CO" dirty="0"/>
          </a:p>
        </p:txBody>
      </p:sp>
      <p:sp>
        <p:nvSpPr>
          <p:cNvPr id="4" name="3 Marcador de contenido"/>
          <p:cNvSpPr>
            <a:spLocks noGrp="1"/>
          </p:cNvSpPr>
          <p:nvPr>
            <p:ph sz="half" idx="2"/>
          </p:nvPr>
        </p:nvSpPr>
        <p:spPr>
          <a:xfrm>
            <a:off x="457200" y="1476474"/>
            <a:ext cx="4040188" cy="4832846"/>
          </a:xfrm>
        </p:spPr>
        <p:txBody>
          <a:bodyPr>
            <a:normAutofit lnSpcReduction="10000"/>
          </a:bodyPr>
          <a:lstStyle/>
          <a:p>
            <a:pPr marL="0" indent="0" algn="just">
              <a:buNone/>
            </a:pPr>
            <a:r>
              <a:rPr lang="es-CO" dirty="0" smtClean="0"/>
              <a:t>Se relaciona el campo de aplicación Interno con los Mercados Globales en donde se desenvuelven las Corporaciones Multinacionales al momento en que las empresas emprenden acciones dirigidas a integrar las operaciones nacionales e internacionales que relacionen el equipo humano de la organización, el cual es considerado como un cliente interno.</a:t>
            </a:r>
            <a:endParaRPr lang="es-CO" dirty="0"/>
          </a:p>
        </p:txBody>
      </p:sp>
      <p:sp>
        <p:nvSpPr>
          <p:cNvPr id="5" name="4 Marcador de texto"/>
          <p:cNvSpPr>
            <a:spLocks noGrp="1"/>
          </p:cNvSpPr>
          <p:nvPr>
            <p:ph type="body" sz="quarter" idx="3"/>
          </p:nvPr>
        </p:nvSpPr>
        <p:spPr>
          <a:xfrm>
            <a:off x="4645025" y="836712"/>
            <a:ext cx="4041775" cy="639762"/>
          </a:xfrm>
        </p:spPr>
        <p:txBody>
          <a:bodyPr>
            <a:normAutofit fontScale="85000" lnSpcReduction="20000"/>
          </a:bodyPr>
          <a:lstStyle/>
          <a:p>
            <a:pPr algn="ctr"/>
            <a:r>
              <a:rPr lang="es-CO" dirty="0" smtClean="0"/>
              <a:t>Campo: Político + Mercados Globales: Acuerdos Internacionales</a:t>
            </a:r>
            <a:endParaRPr lang="es-CO" dirty="0"/>
          </a:p>
        </p:txBody>
      </p:sp>
      <p:sp>
        <p:nvSpPr>
          <p:cNvPr id="6" name="5 Marcador de contenido"/>
          <p:cNvSpPr>
            <a:spLocks noGrp="1"/>
          </p:cNvSpPr>
          <p:nvPr>
            <p:ph sz="quarter" idx="4"/>
          </p:nvPr>
        </p:nvSpPr>
        <p:spPr>
          <a:xfrm>
            <a:off x="4645025" y="1476474"/>
            <a:ext cx="4041775" cy="3951288"/>
          </a:xfrm>
        </p:spPr>
        <p:txBody>
          <a:bodyPr>
            <a:normAutofit lnSpcReduction="10000"/>
          </a:bodyPr>
          <a:lstStyle/>
          <a:p>
            <a:pPr marL="0" indent="0" algn="just">
              <a:buNone/>
            </a:pPr>
            <a:r>
              <a:rPr lang="es-CO" dirty="0" smtClean="0"/>
              <a:t>La legislación y la política que rige a cada </a:t>
            </a:r>
            <a:r>
              <a:rPr lang="es-CO" dirty="0" smtClean="0"/>
              <a:t>país </a:t>
            </a:r>
            <a:r>
              <a:rPr lang="es-CO" dirty="0" smtClean="0"/>
              <a:t>permitirá o no </a:t>
            </a:r>
            <a:r>
              <a:rPr lang="es-CO" dirty="0" smtClean="0"/>
              <a:t>la apertura </a:t>
            </a:r>
            <a:r>
              <a:rPr lang="es-CO" dirty="0" smtClean="0"/>
              <a:t>del mercado nacional al mundo, por lo que los acuerdos internacionales son reflejo de esfuerzos no solo empresariales sino también políticos que buscan el derrumbe de las barreras </a:t>
            </a:r>
            <a:r>
              <a:rPr lang="es-CO" dirty="0"/>
              <a:t>comerciales que </a:t>
            </a:r>
            <a:r>
              <a:rPr lang="es-CO" dirty="0" smtClean="0"/>
              <a:t>faciliten así </a:t>
            </a:r>
            <a:r>
              <a:rPr lang="es-CO" dirty="0"/>
              <a:t>el comercio </a:t>
            </a:r>
            <a:r>
              <a:rPr lang="es-CO" dirty="0" smtClean="0"/>
              <a:t>internacional.</a:t>
            </a:r>
            <a:endParaRPr lang="es-CO" dirty="0"/>
          </a:p>
        </p:txBody>
      </p:sp>
      <p:sp>
        <p:nvSpPr>
          <p:cNvPr id="7" name="6 Marcador de número de diapositiva"/>
          <p:cNvSpPr>
            <a:spLocks noGrp="1"/>
          </p:cNvSpPr>
          <p:nvPr>
            <p:ph type="sldNum" sz="quarter" idx="12"/>
          </p:nvPr>
        </p:nvSpPr>
        <p:spPr/>
        <p:txBody>
          <a:bodyPr/>
          <a:lstStyle/>
          <a:p>
            <a:fld id="{C98AC013-BBCE-8B48-8745-8DB7F67E9360}" type="slidenum">
              <a:rPr lang="es-ES" smtClean="0"/>
              <a:t>33</a:t>
            </a:fld>
            <a:endParaRPr lang="es-ES"/>
          </a:p>
        </p:txBody>
      </p:sp>
    </p:spTree>
    <p:extLst>
      <p:ext uri="{BB962C8B-B14F-4D97-AF65-F5344CB8AC3E}">
        <p14:creationId xmlns:p14="http://schemas.microsoft.com/office/powerpoint/2010/main" val="863454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A0123D8-37A9-3642-A99C-65BDAF54CDB9}" type="slidenum">
              <a:rPr lang="es-ES" smtClean="0"/>
              <a:t>34</a:t>
            </a:fld>
            <a:endParaRPr lang="es-ES"/>
          </a:p>
        </p:txBody>
      </p:sp>
      <p:sp>
        <p:nvSpPr>
          <p:cNvPr id="3" name="CuadroTexto 1"/>
          <p:cNvSpPr txBox="1"/>
          <p:nvPr/>
        </p:nvSpPr>
        <p:spPr>
          <a:xfrm>
            <a:off x="539552" y="674693"/>
            <a:ext cx="7632848" cy="523220"/>
          </a:xfrm>
          <a:prstGeom prst="rect">
            <a:avLst/>
          </a:prstGeom>
          <a:noFill/>
        </p:spPr>
        <p:txBody>
          <a:bodyPr wrap="square" rtlCol="0">
            <a:spAutoFit/>
          </a:bodyPr>
          <a:lstStyle/>
          <a:p>
            <a:pPr algn="ctr"/>
            <a:r>
              <a:rPr lang="es-CO" sz="2800" b="1" dirty="0" smtClean="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INFORMACIÓN ADICIONAL</a:t>
            </a:r>
            <a:endParaRPr lang="es-CO" sz="2800"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5" name="4 CuadroTexto"/>
          <p:cNvSpPr txBox="1"/>
          <p:nvPr/>
        </p:nvSpPr>
        <p:spPr>
          <a:xfrm>
            <a:off x="810954" y="1791910"/>
            <a:ext cx="7848872" cy="1015663"/>
          </a:xfrm>
          <a:prstGeom prst="rect">
            <a:avLst/>
          </a:prstGeom>
          <a:noFill/>
        </p:spPr>
        <p:txBody>
          <a:bodyPr wrap="square" rtlCol="0">
            <a:spAutoFit/>
          </a:bodyPr>
          <a:lstStyle/>
          <a:p>
            <a:pPr algn="just">
              <a:lnSpc>
                <a:spcPct val="150000"/>
              </a:lnSpc>
            </a:pPr>
            <a:r>
              <a:rPr lang="es-CO" sz="2000" b="1" dirty="0" smtClean="0"/>
              <a:t>Autor que produce el OVA: </a:t>
            </a:r>
            <a:r>
              <a:rPr lang="es-CO" sz="2000" dirty="0" smtClean="0"/>
              <a:t>Esp. Carolina Ozuna Contreras</a:t>
            </a:r>
          </a:p>
          <a:p>
            <a:pPr algn="just">
              <a:lnSpc>
                <a:spcPct val="150000"/>
              </a:lnSpc>
            </a:pPr>
            <a:endParaRPr lang="es-CO" sz="2000" dirty="0"/>
          </a:p>
        </p:txBody>
      </p:sp>
      <p:sp>
        <p:nvSpPr>
          <p:cNvPr id="2" name="Rectángulo 1"/>
          <p:cNvSpPr/>
          <p:nvPr/>
        </p:nvSpPr>
        <p:spPr>
          <a:xfrm>
            <a:off x="810954" y="3269362"/>
            <a:ext cx="6336704" cy="1200329"/>
          </a:xfrm>
          <a:prstGeom prst="rect">
            <a:avLst/>
          </a:prstGeom>
        </p:spPr>
        <p:txBody>
          <a:bodyPr wrap="square">
            <a:spAutoFit/>
          </a:bodyPr>
          <a:lstStyle/>
          <a:p>
            <a:r>
              <a:rPr lang="es-CO" b="1" dirty="0"/>
              <a:t>Asesoría Pedagógica: </a:t>
            </a:r>
            <a:r>
              <a:rPr lang="es-CO" dirty="0" err="1"/>
              <a:t>Katerín</a:t>
            </a:r>
            <a:r>
              <a:rPr lang="es-CO" dirty="0"/>
              <a:t> Hernández Causil</a:t>
            </a:r>
          </a:p>
          <a:p>
            <a:r>
              <a:rPr lang="es-CO" b="1" dirty="0"/>
              <a:t>Revisión Comunicativa: </a:t>
            </a:r>
            <a:r>
              <a:rPr lang="es-CO" dirty="0"/>
              <a:t>Diana Londoño Vega</a:t>
            </a:r>
          </a:p>
          <a:p>
            <a:r>
              <a:rPr lang="es-CO" b="1" dirty="0" smtClean="0"/>
              <a:t>Realización </a:t>
            </a:r>
            <a:r>
              <a:rPr lang="es-CO" b="1" dirty="0"/>
              <a:t>Audiovisual: </a:t>
            </a:r>
            <a:r>
              <a:rPr lang="es-CO" dirty="0"/>
              <a:t>Manuel López Hernández </a:t>
            </a:r>
          </a:p>
          <a:p>
            <a:r>
              <a:rPr lang="es-CO" b="1" dirty="0"/>
              <a:t>Programación: </a:t>
            </a:r>
            <a:r>
              <a:rPr lang="es-CO" dirty="0"/>
              <a:t>Oscar </a:t>
            </a:r>
            <a:r>
              <a:rPr lang="es-CO" dirty="0" err="1"/>
              <a:t>Bertel</a:t>
            </a:r>
            <a:endParaRPr lang="es-CO" dirty="0"/>
          </a:p>
        </p:txBody>
      </p:sp>
      <p:sp>
        <p:nvSpPr>
          <p:cNvPr id="6" name="Rectángulo 5"/>
          <p:cNvSpPr/>
          <p:nvPr/>
        </p:nvSpPr>
        <p:spPr>
          <a:xfrm>
            <a:off x="1437584" y="5445224"/>
            <a:ext cx="5083443" cy="646331"/>
          </a:xfrm>
          <a:prstGeom prst="rect">
            <a:avLst/>
          </a:prstGeom>
        </p:spPr>
        <p:txBody>
          <a:bodyPr wrap="none">
            <a:spAutoFit/>
          </a:bodyPr>
          <a:lstStyle/>
          <a:p>
            <a:r>
              <a:rPr lang="es-CO" b="1" dirty="0" smtClean="0"/>
              <a:t>Corporación Universitaria del Caribe CECAR</a:t>
            </a:r>
          </a:p>
          <a:p>
            <a:pPr algn="ctr"/>
            <a:r>
              <a:rPr lang="es-CO" b="1" dirty="0" smtClean="0"/>
              <a:t>2016</a:t>
            </a:r>
            <a:endParaRPr lang="es-CO" b="1" dirty="0"/>
          </a:p>
        </p:txBody>
      </p:sp>
      <p:sp>
        <p:nvSpPr>
          <p:cNvPr id="7" name="Rectángulo 6"/>
          <p:cNvSpPr/>
          <p:nvPr/>
        </p:nvSpPr>
        <p:spPr>
          <a:xfrm>
            <a:off x="1726091" y="2564537"/>
            <a:ext cx="5259770" cy="507831"/>
          </a:xfrm>
          <a:prstGeom prst="rect">
            <a:avLst/>
          </a:prstGeom>
        </p:spPr>
        <p:txBody>
          <a:bodyPr wrap="square">
            <a:spAutoFit/>
          </a:bodyPr>
          <a:lstStyle/>
          <a:p>
            <a:pPr algn="ctr">
              <a:lnSpc>
                <a:spcPct val="150000"/>
              </a:lnSpc>
            </a:pPr>
            <a:r>
              <a:rPr lang="es-CO" b="1" dirty="0"/>
              <a:t>Producción y Realización Equipo Virtualidad</a:t>
            </a:r>
          </a:p>
        </p:txBody>
      </p:sp>
    </p:spTree>
    <p:extLst>
      <p:ext uri="{BB962C8B-B14F-4D97-AF65-F5344CB8AC3E}">
        <p14:creationId xmlns:p14="http://schemas.microsoft.com/office/powerpoint/2010/main" val="976452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98AC013-BBCE-8B48-8745-8DB7F67E9360}" type="slidenum">
              <a:rPr lang="es-ES" smtClean="0"/>
              <a:t>4</a:t>
            </a:fld>
            <a:endParaRPr lang="es-ES"/>
          </a:p>
        </p:txBody>
      </p:sp>
      <p:graphicFrame>
        <p:nvGraphicFramePr>
          <p:cNvPr id="3" name="2 Diagrama"/>
          <p:cNvGraphicFramePr/>
          <p:nvPr>
            <p:extLst>
              <p:ext uri="{D42A27DB-BD31-4B8C-83A1-F6EECF244321}">
                <p14:modId xmlns:p14="http://schemas.microsoft.com/office/powerpoint/2010/main" val="2804397619"/>
              </p:ext>
            </p:extLst>
          </p:nvPr>
        </p:nvGraphicFramePr>
        <p:xfrm>
          <a:off x="0" y="404664"/>
          <a:ext cx="8964488"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1"/>
          <p:cNvSpPr txBox="1"/>
          <p:nvPr/>
        </p:nvSpPr>
        <p:spPr>
          <a:xfrm>
            <a:off x="539552" y="674693"/>
            <a:ext cx="7632848" cy="523220"/>
          </a:xfrm>
          <a:prstGeom prst="rect">
            <a:avLst/>
          </a:prstGeom>
          <a:noFill/>
        </p:spPr>
        <p:txBody>
          <a:bodyPr wrap="square" rtlCol="0">
            <a:spAutoFit/>
          </a:bodyPr>
          <a:lstStyle/>
          <a:p>
            <a:pPr algn="ctr"/>
            <a:r>
              <a:rPr lang="es-CO" sz="2800" b="1" dirty="0" smtClean="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CONTENIDOS</a:t>
            </a:r>
            <a:endParaRPr lang="es-CO" sz="2800"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7134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98AC013-BBCE-8B48-8745-8DB7F67E9360}" type="slidenum">
              <a:rPr lang="es-ES" smtClean="0"/>
              <a:t>5</a:t>
            </a:fld>
            <a:endParaRPr lang="es-ES"/>
          </a:p>
        </p:txBody>
      </p:sp>
      <p:graphicFrame>
        <p:nvGraphicFramePr>
          <p:cNvPr id="4" name="3 Diagrama"/>
          <p:cNvGraphicFramePr/>
          <p:nvPr>
            <p:extLst>
              <p:ext uri="{D42A27DB-BD31-4B8C-83A1-F6EECF244321}">
                <p14:modId xmlns:p14="http://schemas.microsoft.com/office/powerpoint/2010/main" val="964038806"/>
              </p:ext>
            </p:extLst>
          </p:nvPr>
        </p:nvGraphicFramePr>
        <p:xfrm>
          <a:off x="323528" y="2564904"/>
          <a:ext cx="842493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755576" y="1052736"/>
            <a:ext cx="7920880" cy="58477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CO" sz="32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Significados frecuentes del marketing</a:t>
            </a:r>
            <a:endParaRPr lang="es-CO" sz="3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51115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98AC013-BBCE-8B48-8745-8DB7F67E9360}" type="slidenum">
              <a:rPr lang="es-ES" smtClean="0"/>
              <a:t>6</a:t>
            </a:fld>
            <a:endParaRPr lang="es-ES"/>
          </a:p>
        </p:txBody>
      </p:sp>
      <p:sp>
        <p:nvSpPr>
          <p:cNvPr id="3" name="2 Rectángulo"/>
          <p:cNvSpPr/>
          <p:nvPr/>
        </p:nvSpPr>
        <p:spPr>
          <a:xfrm>
            <a:off x="46317" y="3530625"/>
            <a:ext cx="9097683"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¿QUÉ ES EL MARKETING?</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3 Rectángulo"/>
          <p:cNvSpPr/>
          <p:nvPr/>
        </p:nvSpPr>
        <p:spPr>
          <a:xfrm>
            <a:off x="2601874" y="1484784"/>
            <a:ext cx="3993401" cy="923330"/>
          </a:xfrm>
          <a:prstGeom prst="rect">
            <a:avLst/>
          </a:prstGeom>
          <a:noFill/>
        </p:spPr>
        <p:txBody>
          <a:bodyPr wrap="none" lIns="91440" tIns="45720" rIns="91440" bIns="45720">
            <a:spAutoFit/>
          </a:bodyPr>
          <a:lstStyle/>
          <a:p>
            <a:pPr algn="ct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Entonces…</a:t>
            </a:r>
            <a:endParaRPr lang="es-E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AutoShape 2" descr="data:image/jpeg;base64,/9j/4AAQSkZJRgABAQAAAQABAAD/2wCEAAkGBxISEhUSExMVFRMWFxUYFRcYFRUVFxgXFRcXFxcZGBUYHSggGholHRUXITEhJSkrLi4uFx8zODMsNygtLisBCgoKDg0OGxAQGy4lICY2LTUvOC0tLS0vMDctLS01LS0tNy0tLS01NS0tLS8tLS0tMC0tNy0tLS0vLS0vLS0tLf/AABEIAOEA4QMBEQACEQEDEQH/xAAbAAEAAQUBAAAAAAAAAAAAAAAABgECAwQFB//EAEYQAAEDAgMEBgUIBwcFAAAAAAEAAgMEEQUSIQYxQVETImFxgZEHMqGx0SNCQ1KCksHhFBUzYnKi8CREU1Rjk8IWg7LT8f/EABoBAQACAwEAAAAAAAAAAAAAAAAEBQIDBgH/xAAzEQEAAgECAgcHBAMBAQEAAAAAAQIDBBEhMQUSQVFhkaETInGBsdHwFDLB4TNSoiNDFf/aAAwDAQACEQMRAD8A9xQEBBRrroKoCAgICAgICAgICAgICAgo119UFUBAQEBAQEBAQEBBjc5BcxBcgICAgINesq4425pHtY36znBo8zxQRuv28pIzlZ007uUUTiPvus32rXkzY8f77RHxbMeK+T9kTLSk2wrnm0GHdXg6SW1/stafetM6zH2bz8In+dm6NJk7do+Mx/bH+uMZd9HRx94kcf8AzHuWudbPZSfnMR/Ms40cdt48pn+FDWYwfpqQf9p3/sXn6y3+n/X9Mv0df9/+Z+4K3GB9NRu74nfhIn6y3+n/AF/Tz9HX/f8A5/td+uMZb9HRv7ukb/zK9/WT20n5TE/y8nRx2XjymP4UO1uJs9fD2OH7kzh72FZfrscfui0fL7bvP0WSeU1n5/fZfD6Rf8WhqG88hjl/5A+xe11+mtwi8fT6sbaHUV50n6/R1qfbWifo6Xojp1ZmmI66b3C2/TfvUmtotxrO6Nas14WjZIYXhzQQQQdQQbgjsIWTxegICAgILSUFAguBQVQEGNzkFWtQXoCAgICDzzHtsp5nvioSI4mOLHVLmh+Zw3iFp6pA+sd/AcVB1eupp+G28/nNN0mhvqOO+0fnJHHRR9I2aZ5nkHz5XF53WIDdze4BUuXpDUZJid9o8PzddYujsFImNt58fzZ0HYgywfctAvltcEns3W3LRO8+/PD6t8V29yP6acuM34v8z+JWm1r27Z85bq0pXs9Gu/Ex9XzKx9lMs+vEMZxUfVb94fBe/p57vR57avfHmt/Ww5N817+mt3T5PPb1748wYt/D5r39PaOyfJ57anfHmysxtw3HyeVlGPLH+3qxm2Kee3ozxYnmN3C543cTp3/1Zexjnfe08fF5Nq7bV5eCj6yN4yO1b+8AQfPgtfWvT9s+TPqUt+6GOKrfh/y1M8sa05pIL3ilaNXANN8jrfOarbQdI5bXjHk479vaqdf0djrScmPht2dj2aCUPa17dQ4Ag9hFwr9Qr0BAQEFjUBBcAgqgo4ILWtQXoCAgICDRx2KR9NOyI2ldFKIzyeWEN9tkHluHSMkw+KOMhrowWvaRq150JLdL2Oi5vX8Le9HKZmY5bxPKY+XB0eh419ztiIiee0xzj+XEpKJzCRUipkadxpnwgW7WPaCCOYP5y8Gbo+Y5RHx3/uEXPi6Qiecz8Nv6l38Pp8Fkc2OZ9XG7c0VD3xj77Orr3qxxewtH/n1Z+Gyuye3rPv8AWj47pjH6OcMH93J75pz7C+y37Q0TMy2GbC4aP7pF4gn3levNmVuxmHD+50/+00+8Ju82hf8A9IYf/kqb/ZZ8E3e7H/SOH/5Km/2Y/gm5s5uL4Rg1OLzw0cXLM2NpPcBqfBevOCHYpNh0vVpMMMpP0hMlNH3gNIe7wA71Ey6zDj4TO890cZ9ErFo82TjWu0d88Icul2ddG4ukdlv9G0uyt7ukcXeJVFrtX7ThFNvjtuvdDpfZ8ZvM/RkxCRrgGCxA38rWtbtUDHvE7rC+0xtKZeifEnuilpXXcKZzBG7/AE5Q4tYTzaWkdxauv02WcuKLzzlyGqwxhyzSOUJ4t7QICAgoQgAIKoCAgICAgICAgIIjtJsLHUPM8Ehp6h3rOaMzH/xx3Gv7wsed1pzYMeaNrxu3Yc+TDO9J2RSp2axaL6KKcc4pGtP3ZQ33lVeToakz7lvNaY+mbR++vk58myuJVF2GkyZhYvlkiDBwuQwlx8AstP0XbHeLdbl3PNR0pXJjmkV5972DDaYxQxxFxcWMYwuO9xa0Nue02urhTNlBzMY2gpaUXnnZHyaTd5/hYOsfAII3Jt3JNpRUcsn+pLaGPvG9xHgFHtqsdeU7/Dj/AF5ykV02S3ONvjw/vyhyKyorpb/pNe2Fp3xUrbHu6TV38wUHN0lFeEbR6z5Rw9U3F0bM8959I854+jmMbQwnMyLpJPryOL3X8CfaVW5dda/PefjO0eUfyssWhinGNo+Ebz5ywV21WUWzNYOQsz2N1PmtdMepyxtSJ28I2j8+bZe+mxTveY38Z3lr0cFZV6QU8rwfnFvRRd+d9r+FypeLojJPG0xHrP29UXL0vijhSJn0j7+iTYV6NZHdarqLD/DguPOVwv5Ad6tMOgw4+O28+P5sq83SGfJw32jw/N08wfB4KWPo4IxGy9za5JJ4ucdXHTeeSmoTeQEBAQEBAQEBAQEBAQEBAQEBAQcDavaiOia1uUyzyX6KFpsXW3uc75jBxPvWGTJXHWbXnaGePHbJaK1jeUBxPG62f9vVdCw/RU/U07ZDd7u3cFS5emJmdsNfnK5xdERtvlt5fdx6TEaeJ1oImvlPHK6aUnu6xWuK63Pzjz4fXh6NszosHKfLjPnHH1ddlJitSdKaRrecrmwgfYcS7yC3V6KyX/y3/PSGmelMdP8AFTz4fd0Kb0d1kms9TFH2RsdKbfxPLQD4FSqdF4K895/PBGv0pnty2j88XXpPRlRjWWSefsdJkb5RhvvUymDFT9tYhDvqMt/3WmUkw3Z6kp/2NPEw8wwZvFx1PmtrS6aAgICAgICAgICAgICAgICAgICAgICDynED0tZiBcf7Qx0bIw75sLWAjL3k5u1U3S3GIrPxj+fnsuOieFpt8p/j5bo5QCBlSHVrHTU7iGuGdzeicTYPLWkB7ed+/W2rozNin3OrEW7+9l0nhyx7/Wma93c9vw/DoYG5YYmRt5Ma1o8bDVXKlbSAgICAgICAgICAgICAgICAgICAgICAgICAg4G02ytPWWkeXRSsFmzRnK8N32dfRzew9u5YXpW9eraN4ZUvak9as7SiOEbLYeahrZMSZUua+7YQ+FuZzdQHhpJeRvtp2rVi0uLFPWpXaW7Lq82WOre28PTVIRxAQEBAQEBAQEBAQEBAQEBAQEBAQEBAQEBAQed7aTCqro6OR7m00cYklbmyh73udkD7bwAy+unW7FC1uo9lFY323nn4R+QmaPB7WbTtvtHL4o3tJQUwBZExrW6ZC0WII3lp37+Ko51dq5+tjtMx8ZnfzXtdJS+Dq5KxE/DbZ6ZsRiL6ihp5ZNXuZZx+sWEsLvHLfxXUuWdxAQEBAQEBAQEBAQEAlBRpugqgILXFBS3eguBQVQEBAQEBBjc5BBdt9map84qqVrXl0YZLGXNa45CSxzS7QmziCCRuCiazSV1NYiZ22S9Hq501pmI3iUfodi8QqXWlYKZh9Z7nskfbiGNYSL9pIsouDoumO0WvO/0S8/StslZrSNt/N6rh1EyCJkMYsyNrWtHY0W15lWqpbKAgILSUFLILgUFUBAQEBAKDGXXQXtGiCqAgtCChQXAIKoCAgICDG510FzWoLkBAQEBAQWNQEFwCCqAgICASgxuN0FzWoLkBAQUIQAEFUBAQEBBRwugo1qCH7Y7eR0jughZ09VpdgJysuLjORxtrlHDfbS+NrVrHWtO0Mq1m07VjeUJqMRxapuZKswg7mRdTL2XZY+biqrL0xirO1ImfSFpi6Iy2je8xHq1hWYpT9ZldI/8AjJkHiJMy8x9MY7Ttasx6/Zlk6HvEb1tE+n3SzZT0k9I9sFaxsMjrBsguI3HdZwN8l+dyO5WmLLTJXrUneFXlxXxT1bxs9FWxrEBBQhAAQVQEBAQEFrwgMaguQEBAQEBAQEBAQEBBwNuce/QqOSYftD1IuPyjtxtxA1dbk1BAdh9ns15prukd1pHEkuLndaxPjc8yVRZL/rMsxP7K+srzFT9Jij/e3pHc38SrM5LW2bG02a0Cw00uVVanPN7TWvCscoWmmwdSOtbjaWkRdRknkjmKULXZmH7J5clO0uothtFo+aJqdPXNSaz8vB6L6KMfdPTup5STNTENudS6M3yEniRlLe4NPFdXW0WrFo5S5O9ZraazzhOVkxEBAQEBAQEBAQEBAQEBAQEBAQEBAQEHm3pkdc0MZ9V0zie8ZGj2PctWe01xWmO6fo24axbLWJ74+rq7Pj5DTeS7z/qypNBH/hw8V3rf83HwRgBUcLoQcetdd7vLyFlvrya55uj6MCW4rIAdHU7rjudEQT/XErqOjpmdPXfx+rl+kYiNRbbw+kPYlNQRAQEBAQEBAQEBAQEBAQEBAQEBAQEBBBvS7hjpaMTM9eneJPsbneXVd3NK8mImNpexMxO8OFgWNkRh7LFrxex4O3HdxFreC5L2mTR5LY/zwnydX7PHq6VyfnwYiVBTmGqnDBfjwCyrG7yZ2cZxtqe/8yt8RMztDVM7Ruk/ofoDJNUVpHVt0MZ53LXP07A2PXtK63T4vZYq07nJanL7XLa8dr1NbmgQEBAQEBAQEBAQEBAQEBAQEBAQEBAQWyxhwLXAFpBBBFwQdCCOIQeMbU4BNhLzJF16KR3VBOsbjrlN9ToDY8QNddTC1mhpqI35THb903R62+nnbnE9n2cmPFqqb9jEA36zvwubeV1UzotLg/z5OPdH5M/RaxrdTm/wU4d8/kfy0airqI+vLlcL2PMfBbsen0mb3cUzEteTUazBHWyxEwxVU0s7T0THdGN7t1+y508FswYcOktFs1o630a8+fNq6zXDWer9U92R9IMVO2KkmpTTwjqiQPLm3Opc8Fo3k3JBO++5WuPLTJ+yYlU5MOTH++sw9TY8EAgggi4I1BB3EFbGtcgICAgICAgICAgICAgICAgta66C5AQEBAQEHlHpTc6TEKaCS/QCIva3g55L73+4wePaomuyXx6e1qc0rRY6ZM9a35Oni/RMjjjYweq1wcAB1bW8VQaycdaVrWPHf857r/Rxe17WmeHLZCdoae4eOYzDvH/z2rDQ5eplrPy82zXYvaYbV/ODJhuKxtponSGwPye6+rbjW3Cwutup0WS+qvXHHj5tGm1uOmmpa8+Hk2K7C2SN0sQdbX07C08FEw574b7xwmPzim5cNM1OrPGJ/ODc2J2wfQPFJVEmmJtHIfotdx/c1+zw03dTpdVTUV3jn2uV1Wlvp77Ty7Jewg31ClIyqASgo03CCqAgICAgICAgICAgxuddBcwILkBAQEBBaSghnpPwUzUwnjbeWnOcAC7izTOGnfcWDvs24ry1YtE1nlL2tprMTHOEWpMTFRDG4agAi/Ec2kdhv4FchrMd8VoxW7OU+DrdHkrlrOSvbzjxc3Ez1+4D8T+K005JNubm7PRMcyeCQDKHX14A3FweFsoN1b6/JeLYs+PnMfn1U2hx0mMuDJyifz6NehxV1O90LP7Qz5mW9+4WBuO5b8+jrqaRlv8A+du3doway2mvOKnvx2bOhURyVELjNEIzcZdbmx4kcCD+Krutj0uas4b9bvWMVyarDaM1er3fd6B6I8aM1K6neSZKZ2TXU9Gb5PKzm9zAuoraLREw5i1ZrMxPYnRK9eMRN0GRoQVQEBAQEFhN+5AtyQXAoKoCDG510FzWoLkBAQEBAQYpJWsDnOIa1oLi4kAAAXJJO4WQQes9JcQu6GCWZlyGuHVzW4gWJA77dywtkpT90xHxlnXHe37YmfhDzObGWx1L3xRvihkt8k8eoeOW3AEm3YbcLqHrNNTVU92eMcvsmaPU20uT3onaef3bjqgEF5cCN5K572N+v7Pbj3Oj9tTqdffh3tHBsIkrJHEZhG52tt7rcOWnEnQK7y5401KYax1rxHDw8VDjwzqb3y2nq0mfPwTcYRBSMyNaDIRrY6N7S7e496qdZaf/AK261/SPz88bXSUj/wCVerX1lxcerBHGedr/AA9tlo0mGcuWK/nik6rNGLFNvzwTr0UYR+j0IlcLSVB6V19+U6R/y9b7ZXZRG3CHHTMzO8pgTdHi5rUFyAgICAgILGoKoKgIKoKEIKNaguQEBAQEBBbI8NBcSAACSSbAAbyTwCDyPabaSXFJv0amuKRrrPdb9se76vIfaPACJq9VGCvfaeUJWl0s557qxzlnqqWOna2Nthkb1rbgTrYfHiSuZ1c2tk96d7dv2j4Ol0cRWnuxtXs+8/FxKurzgtsMp0sQDfzWGOLUnrV5w25OraOraOEo1WYewSRsaSA8663sNNR7fJX+l1uS2K+S+3u+qg1Wix1zUx03970elYPXsp4ixjBf5pFrWtpfnz8VT49bNItMxvae37rbJouvNYidqx2OXW1trknM86/mVD2m87ymxtWNoRPEphLMyJzjlLhnI368u0D3rouitP1azknt5fBz3S2o61oxR2c/imeym0M1BMykqZDJSSECGV1/kydwJ+pqARuFwRYXVuqHrDW+aC5AQEBAQEBBQhAAQVQEBAQEBAQEBAQeUbebRvrpjh9K75FptPINc5BtkFt7QdLfOI5DWPqdTXBTrTxnsjvlI02ntnv1Y4R2z3Q6VHQx0EIDQOlIIbxtzPb2niqTLknDE5Mk75J9Ph4QusVIyzGPHG1I9f7lF8UqC51r31uTzJVZXefenmteERtDjNw99VVRwRuyuDXOzEXDba3t4AeK6DovFHsrTPa5/pXLMZqxXnH8tPFKUxzljJTO+L1nBtm3B1aOsb23HdfXlrYfp8fUmkRtE9yu/UZOvF5neY729S4q1w0flPEE5fyK53PoM2Of27x3xxdHh1+HJHPafHgx1mJNaOqQ553Aa6nnZZ6bQZMlt7xtXt34MdTr8eOu1J3t2bcWhBTFsseY3ebud7T+CvNNljJE9WPdjhHyUWpxTjmOtPvTxn5pVidL01C4HUsDnN+xfT7tx4qSidr0DYjaB01JA+Q5urlc7jmYSwk87lt/FHqWNN9RuQVQEBAQEBAQEBAQEBAQEBAQEEJ9KW0jqaAQRE9PUXa0g2LGaB7gRudqAO8ngvLWisTM8oZVrNpisc5RDZiNlM1mTK5w1d2ki3eLX0XJ5tbe+f2sxwjlHg6rDoq0wey34zzlt4riBJL3HrH1Ry5AdgUbJktmv1rJOPHXFTq1R8lZPVuATGOKvrBo5rBFGeIMhAuO6zCut0uP2eGtXIarJ7TNa3iuosJ6KlEwIvk6R9+7MLHust6Put2ewNk0BkkZmJJcTcggXyjcRxB81Ra7WZ6ZpjFPCsRvy7V7odJhvhicscbTO3N0G4PDG0lkYBtoTdx010JOngqzJrc+Xhe3Dy+izx6PDi40rx8/qj9cLTxPHzjkPLU21+97Fc9E5N62pPZx81R0vj2tW8dvDyTGpywU7sx0ax1+0m+g7ybK2Ure9HULm0MeYWu57m3+qXaHuO9esk0wyrynKfVO7sPwQdlAQEBAQEBAQEBAQEBAQEBAQeXel3CZhLFXNaXxRsySAfM6ziHW5HOdeGUXWnUYva45pvtu3afL7LJF9t9kRpqhrxdpv7x3hctmwXw26t4dVhz481etSWUlam5grZsjHO5DTvOgW/S4va5a1R9Vl9litf8APBL9lcBYcNEMg/bgvfbeM9iwi/ENaw94XWuRRLH6esooXU8lnwOs2OUcgc2W28aDce2xIR54prgFH0dE/T5gb9wfElczHv4s2We3f0dLt1MmLHHZt6uedVVc1ryRDHI/kyRva4H8PxVx0Xfq59u+JVXSlOtg37pj7O5h2HT4m5j5WmKjbra9jIRy46667gN1zqujc1EPRI2BoDQAAAAANwA0ACPVyDt4bUZ22O9uh7uBQbiAgICAgICAgICAgICAgICDBXC8bx+6fcg8xxrYSGR3SQONPJxyi7D9kEZfDTsWNqVtG1o3hlW9qTvWdpRqrwbEIPWh6Zo+dF1vYBm/lVdl6KxW40nb1hZYulcteF4ifSfz5NelwuorJGQmCWKPNeRzmuaA0b9SBra9hzIWek0MYLTaZ3YazX/qKxWI2etNaAABoBoB2BWCuQj0iPzzUkHAvc9w7i0D2Z1o1N+phtbuiW7TU6+atfGElabUXe0/zO/NUUbRovl9ZXs8dZ8/pCOSPygk8FURG63lHa1maN44lp8TbTxU7TW6uas+MIepp1sNq+EptsBUZ6GK+9udn3Xm3ssutcikSAg28KdaQdoN/K/4IO4gICAgICAgICAgICAgICAgo4XFjuKDg1lKWH93gfj2oNdAQUaUHn210g/WkWY6NgHmTL8fYoHScz+mtEeH1T+jI31Nfn9G2cRGXL0nV35bm3kuWmcnV6m/B0/Vp1uttxc2tq82g9X3rKtdnszu1Fkxd/0Xz/JTxHeyW/g4W97CuypbrVi3e4y9eraa90ymqyYiDp4PBvee4fiUHUQEBAQEBBa8+aCoQVQEFpKCmVBc0oKoCAgIKEXQastBGdbW7tPZuQaj8M+q7z+IQak9K9u8acxqPyQQvbTZuWd7KmnIMrG5Cw6ZmgkixOl+sdDbfv0WvLirlpNLcmzFltivF680MnrXxG08EkR3XLSBfsJtfwuqfJ0TaP2W3+K5x9L1n99Zj4cVBi8P1j5FRp6M1Hd6wk//AKen7/SSPEDIcsET5XcmtJ37r2ufct+Lom8z787fDi0ZelscfsiZ+PBN9htn5qbpJZiA+bLeMWOWxJ1I0v1tw3cyrylIpWKxyhR3vN7TaecpWAsmDfpMOJ1doOXEoOszdbdZBcgICAgILXOsgsAugyoCAgtQEFQEFUBAQEAlBjLroLmtQXINCsw4O1ZoeXA/BBx3t3gjvB+CDVdhsBNzDETz6NnwQbEcYaLNAA5AW9gQbkGHvdwyjt+CDo01C1na7mfwCDaQVAQVQEBAQWudZBaNUF4CCqAgIKEIACCqAgICAgoQgo1qC5AQEGGamY/1hft3HzQYm4dHyJ8SgzxwtbuaB3BBkQUIQAEFUBAQEBBRzboACCqAgICAgICAgICAgICAgICAgICAgICAgICAgICAgICA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912" y="96235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72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98AC013-BBCE-8B48-8745-8DB7F67E9360}" type="slidenum">
              <a:rPr lang="es-ES" smtClean="0"/>
              <a:t>7</a:t>
            </a:fld>
            <a:endParaRPr lang="es-ES"/>
          </a:p>
        </p:txBody>
      </p:sp>
      <p:sp>
        <p:nvSpPr>
          <p:cNvPr id="3" name="2 CuadroTexto"/>
          <p:cNvSpPr txBox="1"/>
          <p:nvPr/>
        </p:nvSpPr>
        <p:spPr>
          <a:xfrm>
            <a:off x="827584" y="3068960"/>
            <a:ext cx="7560840" cy="2246769"/>
          </a:xfrm>
          <a:prstGeom prst="rect">
            <a:avLst/>
          </a:prstGeom>
          <a:noFill/>
        </p:spPr>
        <p:txBody>
          <a:bodyPr wrap="square" rtlCol="0">
            <a:spAutoFit/>
          </a:bodyPr>
          <a:lstStyle/>
          <a:p>
            <a:pPr algn="just"/>
            <a:r>
              <a:rPr lang="es-CO" sz="4000" b="1" dirty="0" smtClean="0">
                <a:latin typeface="+mj-lt"/>
              </a:rPr>
              <a:t>“</a:t>
            </a:r>
            <a:r>
              <a:rPr lang="es-CO" sz="2800" b="1" i="1" dirty="0" smtClean="0">
                <a:latin typeface="+mj-lt"/>
              </a:rPr>
              <a:t>Proceso </a:t>
            </a:r>
            <a:r>
              <a:rPr lang="es-CO" sz="2800" b="1" i="1" dirty="0">
                <a:latin typeface="+mj-lt"/>
              </a:rPr>
              <a:t>mediante el cual las </a:t>
            </a:r>
            <a:r>
              <a:rPr lang="es-CO" sz="2800" b="1" i="1" dirty="0" smtClean="0">
                <a:latin typeface="+mj-lt"/>
              </a:rPr>
              <a:t>empresas crean </a:t>
            </a:r>
            <a:r>
              <a:rPr lang="es-CO" sz="2800" b="1" i="1" dirty="0">
                <a:latin typeface="+mj-lt"/>
              </a:rPr>
              <a:t>valor para los clientes </a:t>
            </a:r>
            <a:r>
              <a:rPr lang="es-CO" sz="2800" b="1" i="1" dirty="0" smtClean="0">
                <a:latin typeface="+mj-lt"/>
              </a:rPr>
              <a:t>y establecen </a:t>
            </a:r>
            <a:r>
              <a:rPr lang="es-CO" sz="2800" b="1" i="1" dirty="0">
                <a:latin typeface="+mj-lt"/>
              </a:rPr>
              <a:t>relaciones sólidas con </a:t>
            </a:r>
            <a:r>
              <a:rPr lang="es-CO" sz="2800" b="1" i="1" dirty="0" smtClean="0">
                <a:latin typeface="+mj-lt"/>
              </a:rPr>
              <a:t>ellos obteniendo </a:t>
            </a:r>
            <a:r>
              <a:rPr lang="es-CO" sz="2800" b="1" i="1" dirty="0">
                <a:latin typeface="+mj-lt"/>
              </a:rPr>
              <a:t>a cambio el valor de </a:t>
            </a:r>
            <a:r>
              <a:rPr lang="es-CO" sz="2800" b="1" i="1" dirty="0" smtClean="0">
                <a:latin typeface="+mj-lt"/>
              </a:rPr>
              <a:t>los clientes.</a:t>
            </a:r>
            <a:r>
              <a:rPr lang="es-CO" sz="4400" b="1" i="1" dirty="0" smtClean="0">
                <a:latin typeface="+mj-lt"/>
              </a:rPr>
              <a:t>”</a:t>
            </a:r>
            <a:endParaRPr lang="es-CO" sz="4000" b="1" i="1" dirty="0">
              <a:latin typeface="+mj-lt"/>
            </a:endParaRPr>
          </a:p>
        </p:txBody>
      </p:sp>
      <p:sp>
        <p:nvSpPr>
          <p:cNvPr id="4" name="3 CuadroTexto"/>
          <p:cNvSpPr txBox="1"/>
          <p:nvPr/>
        </p:nvSpPr>
        <p:spPr>
          <a:xfrm>
            <a:off x="5508104" y="5733256"/>
            <a:ext cx="3099951" cy="369332"/>
          </a:xfrm>
          <a:prstGeom prst="rect">
            <a:avLst/>
          </a:prstGeom>
          <a:noFill/>
        </p:spPr>
        <p:txBody>
          <a:bodyPr wrap="none" rtlCol="0">
            <a:spAutoFit/>
          </a:bodyPr>
          <a:lstStyle/>
          <a:p>
            <a:r>
              <a:rPr lang="es-CO" b="1" i="1" dirty="0" err="1" smtClean="0"/>
              <a:t>Kotler</a:t>
            </a:r>
            <a:r>
              <a:rPr lang="es-CO" b="1" i="1" dirty="0" smtClean="0"/>
              <a:t> &amp; Armstrong, 2007]</a:t>
            </a:r>
            <a:r>
              <a:rPr lang="es-CO" dirty="0" smtClean="0"/>
              <a:t>.</a:t>
            </a:r>
            <a:endParaRPr lang="es-CO"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19132"/>
            <a:ext cx="7344816" cy="206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89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69682819"/>
              </p:ext>
            </p:extLst>
          </p:nvPr>
        </p:nvGraphicFramePr>
        <p:xfrm>
          <a:off x="446856" y="2143397"/>
          <a:ext cx="7797552" cy="4237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EA0123D8-37A9-3642-A99C-65BDAF54CDB9}" type="slidenum">
              <a:rPr lang="es-ES" smtClean="0"/>
              <a:t>8</a:t>
            </a:fld>
            <a:endParaRPr lang="es-ES"/>
          </a:p>
        </p:txBody>
      </p:sp>
      <p:sp>
        <p:nvSpPr>
          <p:cNvPr id="8" name="7 Rectángulo"/>
          <p:cNvSpPr/>
          <p:nvPr/>
        </p:nvSpPr>
        <p:spPr>
          <a:xfrm>
            <a:off x="112948" y="1124744"/>
            <a:ext cx="8849154" cy="830997"/>
          </a:xfrm>
          <a:prstGeom prst="rect">
            <a:avLst/>
          </a:prstGeom>
          <a:noFill/>
        </p:spPr>
        <p:txBody>
          <a:bodyPr wrap="none" lIns="91440" tIns="45720" rIns="91440" bIns="45720">
            <a:spAutoFit/>
          </a:bodyPr>
          <a:lstStyle/>
          <a:p>
            <a:pPr algn="ctr"/>
            <a:r>
              <a:rPr lang="es-E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ASPECTOS DEL MARKETING</a:t>
            </a:r>
            <a:endParaRPr lang="es-E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97452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texto"/>
          <p:cNvSpPr>
            <a:spLocks noGrp="1"/>
          </p:cNvSpPr>
          <p:nvPr>
            <p:ph type="body" idx="1"/>
          </p:nvPr>
        </p:nvSpPr>
        <p:spPr>
          <a:ln w="38100"/>
        </p:spPr>
        <p:style>
          <a:lnRef idx="2">
            <a:schemeClr val="accent5"/>
          </a:lnRef>
          <a:fillRef idx="1">
            <a:schemeClr val="lt1"/>
          </a:fillRef>
          <a:effectRef idx="0">
            <a:schemeClr val="accent5"/>
          </a:effectRef>
          <a:fontRef idx="minor">
            <a:schemeClr val="dk1"/>
          </a:fontRef>
        </p:style>
        <p:txBody>
          <a:bodyPr/>
          <a:lstStyle/>
          <a:p>
            <a:pPr algn="ctr"/>
            <a:r>
              <a:rPr lang="es-CO" dirty="0" smtClean="0"/>
              <a:t>SISTEMA DE PENSAMIENTO</a:t>
            </a:r>
            <a:endParaRPr lang="es-CO" dirty="0"/>
          </a:p>
        </p:txBody>
      </p:sp>
      <p:sp>
        <p:nvSpPr>
          <p:cNvPr id="10" name="9 Marcador de contenido"/>
          <p:cNvSpPr>
            <a:spLocks noGrp="1"/>
          </p:cNvSpPr>
          <p:nvPr>
            <p:ph sz="half" idx="2"/>
          </p:nvPr>
        </p:nvSpPr>
        <p:spPr>
          <a:ln w="38100"/>
        </p:spPr>
        <p:style>
          <a:lnRef idx="2">
            <a:schemeClr val="accent5"/>
          </a:lnRef>
          <a:fillRef idx="1">
            <a:schemeClr val="lt1"/>
          </a:fillRef>
          <a:effectRef idx="0">
            <a:schemeClr val="accent5"/>
          </a:effectRef>
          <a:fontRef idx="minor">
            <a:schemeClr val="dk1"/>
          </a:fontRef>
        </p:style>
        <p:txBody>
          <a:bodyPr/>
          <a:lstStyle/>
          <a:p>
            <a:pPr marL="0" indent="0" algn="just">
              <a:buNone/>
            </a:pPr>
            <a:r>
              <a:rPr lang="es-CO" dirty="0" smtClean="0"/>
              <a:t>Trae consigo un conjunto de sentimientos, pensamientos, creencias, ideas, opiniones con respecto a la forma en cómo se van a enfocar las distintas actividades que busquen un efectivo intercambio entre la empresa y el entorno.</a:t>
            </a:r>
            <a:endParaRPr lang="es-CO" dirty="0"/>
          </a:p>
        </p:txBody>
      </p:sp>
      <p:sp>
        <p:nvSpPr>
          <p:cNvPr id="11" name="10 Marcador de texto"/>
          <p:cNvSpPr>
            <a:spLocks noGrp="1"/>
          </p:cNvSpPr>
          <p:nvPr>
            <p:ph type="body" sz="quarter" idx="3"/>
          </p:nvPr>
        </p:nvSpPr>
        <p:spPr>
          <a:ln w="38100"/>
        </p:spPr>
        <p:style>
          <a:lnRef idx="2">
            <a:schemeClr val="accent3"/>
          </a:lnRef>
          <a:fillRef idx="1">
            <a:schemeClr val="lt1"/>
          </a:fillRef>
          <a:effectRef idx="0">
            <a:schemeClr val="accent3"/>
          </a:effectRef>
          <a:fontRef idx="minor">
            <a:schemeClr val="dk1"/>
          </a:fontRef>
        </p:style>
        <p:txBody>
          <a:bodyPr/>
          <a:lstStyle/>
          <a:p>
            <a:pPr algn="ctr"/>
            <a:r>
              <a:rPr lang="es-CO" dirty="0" smtClean="0"/>
              <a:t>TÉCNICA</a:t>
            </a:r>
            <a:endParaRPr lang="es-CO" dirty="0"/>
          </a:p>
        </p:txBody>
      </p:sp>
      <p:sp>
        <p:nvSpPr>
          <p:cNvPr id="12" name="11 Marcador de contenido"/>
          <p:cNvSpPr>
            <a:spLocks noGrp="1"/>
          </p:cNvSpPr>
          <p:nvPr>
            <p:ph sz="quarter" idx="4"/>
          </p:nvPr>
        </p:nvSpPr>
        <p:spPr>
          <a:ln w="38100"/>
        </p:spPr>
        <p:style>
          <a:lnRef idx="2">
            <a:schemeClr val="accent3"/>
          </a:lnRef>
          <a:fillRef idx="1">
            <a:schemeClr val="lt1"/>
          </a:fillRef>
          <a:effectRef idx="0">
            <a:schemeClr val="accent3"/>
          </a:effectRef>
          <a:fontRef idx="minor">
            <a:schemeClr val="dk1"/>
          </a:fontRef>
        </p:style>
        <p:txBody>
          <a:bodyPr/>
          <a:lstStyle/>
          <a:p>
            <a:pPr marL="0" indent="0" algn="just">
              <a:buNone/>
            </a:pPr>
            <a:r>
              <a:rPr lang="es-CO" dirty="0" smtClean="0"/>
              <a:t>Implica una serie de herramientas que se utilizarán para diseñar e implementar el plan de marketing.</a:t>
            </a:r>
            <a:endParaRPr lang="es-CO" dirty="0"/>
          </a:p>
        </p:txBody>
      </p:sp>
      <p:sp>
        <p:nvSpPr>
          <p:cNvPr id="2" name="1 Marcador de número de diapositiva"/>
          <p:cNvSpPr>
            <a:spLocks noGrp="1"/>
          </p:cNvSpPr>
          <p:nvPr>
            <p:ph type="sldNum" sz="quarter" idx="12"/>
          </p:nvPr>
        </p:nvSpPr>
        <p:spPr/>
        <p:txBody>
          <a:bodyPr/>
          <a:lstStyle/>
          <a:p>
            <a:fld id="{C98AC013-BBCE-8B48-8745-8DB7F67E9360}" type="slidenum">
              <a:rPr lang="es-ES" smtClean="0"/>
              <a:t>9</a:t>
            </a:fld>
            <a:endParaRPr lang="es-ES"/>
          </a:p>
        </p:txBody>
      </p:sp>
    </p:spTree>
    <p:extLst>
      <p:ext uri="{BB962C8B-B14F-4D97-AF65-F5344CB8AC3E}">
        <p14:creationId xmlns:p14="http://schemas.microsoft.com/office/powerpoint/2010/main" val="1596289252"/>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CECAR 3</Template>
  <TotalTime>7996</TotalTime>
  <Words>2336</Words>
  <Application>Microsoft Office PowerPoint</Application>
  <PresentationFormat>Presentación en pantalla (4:3)</PresentationFormat>
  <Paragraphs>223</Paragraphs>
  <Slides>34</Slides>
  <Notes>0</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34</vt:i4>
      </vt:variant>
    </vt:vector>
  </HeadingPairs>
  <TitlesOfParts>
    <vt:vector size="42" baseType="lpstr">
      <vt:lpstr>Arial</vt:lpstr>
      <vt:lpstr>Calibri</vt:lpstr>
      <vt:lpstr>Calibri Light</vt:lpstr>
      <vt:lpstr>Verdana</vt:lpstr>
      <vt:lpstr>Diseño personalizado</vt:lpstr>
      <vt:lpstr>1_Diseño personalizado</vt:lpstr>
      <vt:lpstr>2_Diseño personalizado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EVOLUCIÓN DEL MARKETING</vt:lpstr>
      <vt:lpstr>Presentación de PowerPoint</vt:lpstr>
      <vt:lpstr>Evolución del Marketing</vt:lpstr>
      <vt:lpstr>Evolución del Marketing</vt:lpstr>
      <vt:lpstr>Presentación de PowerPoint</vt:lpstr>
      <vt:lpstr>Campos de Aplicación del Marketing</vt:lpstr>
      <vt:lpstr>Campos de Aplicación del Marketing</vt:lpstr>
      <vt:lpstr>Campos de Aplicación del Marketing</vt:lpstr>
      <vt:lpstr>NECESIDADES, DESEOS Y DEMANDAS DE LOS CONSUMIDORES</vt:lpstr>
      <vt:lpstr>MERCADOS GLOBALES</vt:lpstr>
      <vt:lpstr>Perspectivas de los Mercados Internacionales</vt:lpstr>
      <vt:lpstr>Presentación de PowerPoint</vt:lpstr>
      <vt:lpstr>Marketing Internacional</vt:lpstr>
      <vt:lpstr>PLAN DE MARKETING INTERNACIONAL</vt:lpstr>
      <vt:lpstr>Presentación de PowerPoint</vt:lpstr>
      <vt:lpstr>Presentación de PowerPoint</vt:lpstr>
      <vt:lpstr>Presentación de PowerPoint</vt:lpstr>
      <vt:lpstr>Presentación de PowerPoint</vt:lpstr>
      <vt:lpstr>Presentación de PowerPoint</vt:lpstr>
      <vt:lpstr>Presentación de PowerPoint</vt:lpstr>
      <vt:lpstr>Aclaración de Respuestas Correctas</vt:lpstr>
      <vt:lpstr>Presentación de PowerPoint</vt:lpstr>
      <vt:lpstr>Presentación de PowerPoint</vt:lpstr>
    </vt:vector>
  </TitlesOfParts>
  <Company>Cecar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joel.baez</dc:creator>
  <cp:lastModifiedBy>Diana Carolina Londoño Vega</cp:lastModifiedBy>
  <cp:revision>865</cp:revision>
  <cp:lastPrinted>2014-09-25T21:54:11Z</cp:lastPrinted>
  <dcterms:created xsi:type="dcterms:W3CDTF">2009-03-07T17:39:30Z</dcterms:created>
  <dcterms:modified xsi:type="dcterms:W3CDTF">2016-07-28T13:49:29Z</dcterms:modified>
</cp:coreProperties>
</file>